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Lst>
  <p:sldIdLst>
    <p:sldId id="256" r:id="rId4"/>
    <p:sldId id="291" r:id="rId5"/>
    <p:sldId id="290" r:id="rId6"/>
    <p:sldId id="259" r:id="rId7"/>
    <p:sldId id="260" r:id="rId8"/>
    <p:sldId id="288" r:id="rId9"/>
    <p:sldId id="258" r:id="rId10"/>
    <p:sldId id="264" r:id="rId11"/>
    <p:sldId id="262" r:id="rId12"/>
    <p:sldId id="271" r:id="rId13"/>
    <p:sldId id="289" r:id="rId14"/>
    <p:sldId id="261" r:id="rId15"/>
    <p:sldId id="265" r:id="rId16"/>
    <p:sldId id="286" r:id="rId17"/>
    <p:sldId id="263" r:id="rId18"/>
    <p:sldId id="257" r:id="rId19"/>
    <p:sldId id="283" r:id="rId20"/>
    <p:sldId id="284" r:id="rId21"/>
  </p:sldIdLst>
  <p:sldSz cx="9144000" cy="6858000" type="screen4x3"/>
  <p:notesSz cx="6858000" cy="9144000"/>
  <p:defaultTextStyle>
    <a:defPPr>
      <a:defRPr lang="en-US"/>
    </a:defPPr>
    <a:lvl1pPr algn="l" rtl="0" fontAlgn="base">
      <a:spcBef>
        <a:spcPct val="0"/>
      </a:spcBef>
      <a:spcAft>
        <a:spcPct val="0"/>
      </a:spcAft>
      <a:defRPr sz="3000" kern="1200">
        <a:solidFill>
          <a:srgbClr val="000000"/>
        </a:solidFill>
        <a:latin typeface="Times" pitchFamily="-84" charset="0"/>
        <a:ea typeface="ヒラギノ明朝 ProN W3" pitchFamily="-84" charset="-128"/>
        <a:cs typeface="+mn-cs"/>
        <a:sym typeface="Times" pitchFamily="-84" charset="0"/>
      </a:defRPr>
    </a:lvl1pPr>
    <a:lvl2pPr marL="457200" algn="l" rtl="0" fontAlgn="base">
      <a:spcBef>
        <a:spcPct val="0"/>
      </a:spcBef>
      <a:spcAft>
        <a:spcPct val="0"/>
      </a:spcAft>
      <a:defRPr sz="3000" kern="1200">
        <a:solidFill>
          <a:srgbClr val="000000"/>
        </a:solidFill>
        <a:latin typeface="Times" pitchFamily="-84" charset="0"/>
        <a:ea typeface="ヒラギノ明朝 ProN W3" pitchFamily="-84" charset="-128"/>
        <a:cs typeface="+mn-cs"/>
        <a:sym typeface="Times" pitchFamily="-84" charset="0"/>
      </a:defRPr>
    </a:lvl2pPr>
    <a:lvl3pPr marL="914400" algn="l" rtl="0" fontAlgn="base">
      <a:spcBef>
        <a:spcPct val="0"/>
      </a:spcBef>
      <a:spcAft>
        <a:spcPct val="0"/>
      </a:spcAft>
      <a:defRPr sz="3000" kern="1200">
        <a:solidFill>
          <a:srgbClr val="000000"/>
        </a:solidFill>
        <a:latin typeface="Times" pitchFamily="-84" charset="0"/>
        <a:ea typeface="ヒラギノ明朝 ProN W3" pitchFamily="-84" charset="-128"/>
        <a:cs typeface="+mn-cs"/>
        <a:sym typeface="Times" pitchFamily="-84" charset="0"/>
      </a:defRPr>
    </a:lvl3pPr>
    <a:lvl4pPr marL="1371600" algn="l" rtl="0" fontAlgn="base">
      <a:spcBef>
        <a:spcPct val="0"/>
      </a:spcBef>
      <a:spcAft>
        <a:spcPct val="0"/>
      </a:spcAft>
      <a:defRPr sz="3000" kern="1200">
        <a:solidFill>
          <a:srgbClr val="000000"/>
        </a:solidFill>
        <a:latin typeface="Times" pitchFamily="-84" charset="0"/>
        <a:ea typeface="ヒラギノ明朝 ProN W3" pitchFamily="-84" charset="-128"/>
        <a:cs typeface="+mn-cs"/>
        <a:sym typeface="Times" pitchFamily="-84" charset="0"/>
      </a:defRPr>
    </a:lvl4pPr>
    <a:lvl5pPr marL="1828800" algn="l" rtl="0" fontAlgn="base">
      <a:spcBef>
        <a:spcPct val="0"/>
      </a:spcBef>
      <a:spcAft>
        <a:spcPct val="0"/>
      </a:spcAft>
      <a:defRPr sz="3000" kern="1200">
        <a:solidFill>
          <a:srgbClr val="000000"/>
        </a:solidFill>
        <a:latin typeface="Times" pitchFamily="-84" charset="0"/>
        <a:ea typeface="ヒラギノ明朝 ProN W3" pitchFamily="-84" charset="-128"/>
        <a:cs typeface="+mn-cs"/>
        <a:sym typeface="Times" pitchFamily="-84" charset="0"/>
      </a:defRPr>
    </a:lvl5pPr>
    <a:lvl6pPr marL="2286000" algn="l" defTabSz="914400" rtl="0" eaLnBrk="1" latinLnBrk="0" hangingPunct="1">
      <a:defRPr sz="3000" kern="1200">
        <a:solidFill>
          <a:srgbClr val="000000"/>
        </a:solidFill>
        <a:latin typeface="Times" pitchFamily="-84" charset="0"/>
        <a:ea typeface="ヒラギノ明朝 ProN W3" pitchFamily="-84" charset="-128"/>
        <a:cs typeface="+mn-cs"/>
        <a:sym typeface="Times" pitchFamily="-84" charset="0"/>
      </a:defRPr>
    </a:lvl6pPr>
    <a:lvl7pPr marL="2743200" algn="l" defTabSz="914400" rtl="0" eaLnBrk="1" latinLnBrk="0" hangingPunct="1">
      <a:defRPr sz="3000" kern="1200">
        <a:solidFill>
          <a:srgbClr val="000000"/>
        </a:solidFill>
        <a:latin typeface="Times" pitchFamily="-84" charset="0"/>
        <a:ea typeface="ヒラギノ明朝 ProN W3" pitchFamily="-84" charset="-128"/>
        <a:cs typeface="+mn-cs"/>
        <a:sym typeface="Times" pitchFamily="-84" charset="0"/>
      </a:defRPr>
    </a:lvl7pPr>
    <a:lvl8pPr marL="3200400" algn="l" defTabSz="914400" rtl="0" eaLnBrk="1" latinLnBrk="0" hangingPunct="1">
      <a:defRPr sz="3000" kern="1200">
        <a:solidFill>
          <a:srgbClr val="000000"/>
        </a:solidFill>
        <a:latin typeface="Times" pitchFamily="-84" charset="0"/>
        <a:ea typeface="ヒラギノ明朝 ProN W3" pitchFamily="-84" charset="-128"/>
        <a:cs typeface="+mn-cs"/>
        <a:sym typeface="Times" pitchFamily="-84" charset="0"/>
      </a:defRPr>
    </a:lvl8pPr>
    <a:lvl9pPr marL="3657600" algn="l" defTabSz="914400" rtl="0" eaLnBrk="1" latinLnBrk="0" hangingPunct="1">
      <a:defRPr sz="3000" kern="1200">
        <a:solidFill>
          <a:srgbClr val="000000"/>
        </a:solidFill>
        <a:latin typeface="Times" pitchFamily="-84" charset="0"/>
        <a:ea typeface="ヒラギノ明朝 ProN W3" pitchFamily="-84" charset="-128"/>
        <a:cs typeface="+mn-cs"/>
        <a:sym typeface="Times" pitchFamily="-8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FF23FA29-8D9C-4BB3-9904-C6F61D830C68}" type="slidenum">
              <a:rPr lang="en-US"/>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770E700C-E487-4BA9-A858-2AE1E1A0E19E}" type="slidenum">
              <a:rPr lang="en-US"/>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0"/>
            <a:ext cx="2039938" cy="833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71538" y="0"/>
            <a:ext cx="5970587" cy="833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B0E86469-912D-465A-A5D1-33E44A21EEDF}" type="slidenum">
              <a:rPr lang="en-US"/>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4E5FF9DA-1FBC-42FB-9278-0AF8D96453B2}" type="slidenum">
              <a:rPr lang="en-US"/>
              <a:pPr/>
              <a:t>‹#›</a:t>
            </a:fld>
            <a:endParaRPr lang="en-US" dirty="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448A5E96-6890-4338-AAAF-06937F7F242A}" type="slidenum">
              <a:rPr lang="en-US"/>
              <a:pPr/>
              <a:t>‹#›</a:t>
            </a:fld>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fld id="{C758E868-7491-48E4-AE1B-88F6A2213129}" type="slidenum">
              <a:rPr lang="en-US"/>
              <a:pPr/>
              <a:t>‹#›</a:t>
            </a:fld>
            <a:endParaRPr lang="en-US" dirty="0"/>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2813" y="1905000"/>
            <a:ext cx="3978275"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43488" y="1905000"/>
            <a:ext cx="3979862"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fld id="{F735FA5D-B5E1-4F58-8EA2-0ADEFB598598}" type="slidenum">
              <a:rPr lang="en-US"/>
              <a:pPr/>
              <a:t>‹#›</a:t>
            </a:fld>
            <a:endParaRPr lang="en-US" dirty="0"/>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fld id="{D843CE18-1F58-4B94-B868-D7889421F731}" type="slidenum">
              <a:rPr lang="en-US"/>
              <a:pPr/>
              <a:t>‹#›</a:t>
            </a:fld>
            <a:endParaRPr lang="en-US" dirty="0"/>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fld id="{1E2E61F9-EC1C-4D1C-9E3B-18C277DC9238}" type="slidenum">
              <a:rPr lang="en-US"/>
              <a:pPr/>
              <a:t>‹#›</a:t>
            </a:fld>
            <a:endParaRPr lang="en-US"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fld id="{D127CA70-93B9-4674-ABB4-D7E8F4CD63EC}" type="slidenum">
              <a:rPr lang="en-US"/>
              <a:pPr/>
              <a:t>‹#›</a:t>
            </a:fld>
            <a:endParaRPr lang="en-US"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fld id="{4484C1DB-D4AB-418E-8B10-3B91596601A7}" type="slidenum">
              <a:rPr lang="en-US"/>
              <a:pPr/>
              <a:t>‹#›</a:t>
            </a:fld>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9B12DDB4-630F-4C44-9C3E-F6A78401F7C0}" type="slidenum">
              <a:rPr lang="en-US"/>
              <a:pPr/>
              <a:t>‹#›</a:t>
            </a:fld>
            <a:endParaRPr lang="en-US" dirty="0"/>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sym typeface="Helvetica"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fld id="{B9447A41-8868-4286-9374-C6623041ADE6}" type="slidenum">
              <a:rPr lang="en-US"/>
              <a:pPr/>
              <a:t>‹#›</a:t>
            </a:fld>
            <a:endParaRPr 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8DA9C760-E934-42CF-9E67-EA6A251BB4CE}" type="slidenum">
              <a:rPr lang="en-US"/>
              <a:pPr/>
              <a:t>‹#›</a:t>
            </a:fld>
            <a:endParaRPr lang="en-US" dirty="0"/>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0"/>
            <a:ext cx="2039938"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71538" y="0"/>
            <a:ext cx="5970587"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1704FEF9-BF6F-4F73-B865-1526AF624736}" type="slidenum">
              <a:rPr lang="en-US"/>
              <a:pPr/>
              <a:t>‹#›</a:t>
            </a:fld>
            <a:endParaRPr lang="en-US" dirty="0"/>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604515F1-CE22-42E8-9EFE-5441C749CF42}" type="slidenum">
              <a:rPr lang="en-US"/>
              <a:pPr/>
              <a:t>‹#›</a:t>
            </a:fld>
            <a:endParaRPr lang="en-U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FDDB3B94-3B48-4E9A-BC37-B3E657FCFD2F}" type="slidenum">
              <a:rPr lang="en-US"/>
              <a:pPr/>
              <a:t>‹#›</a:t>
            </a:fld>
            <a:endParaRPr lang="en-US" dirty="0"/>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fld id="{F9C214DB-6C09-4DF4-BE88-454A6D2BDFCC}" type="slidenum">
              <a:rPr lang="en-US"/>
              <a:pPr/>
              <a:t>‹#›</a:t>
            </a:fld>
            <a:endParaRPr lang="en-US" dirty="0"/>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33463" y="1371600"/>
            <a:ext cx="3978275"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4138" y="1371600"/>
            <a:ext cx="3979862"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fld id="{43CA1AE4-332C-4A7E-9F42-9FCCF94695CE}" type="slidenum">
              <a:rPr lang="en-US"/>
              <a:pPr/>
              <a:t>‹#›</a:t>
            </a:fld>
            <a:endParaRPr lang="en-US" dirty="0"/>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fld id="{6D91E4B0-F5DB-4565-B26E-8021C682C3DA}" type="slidenum">
              <a:rPr lang="en-US"/>
              <a:pPr/>
              <a:t>‹#›</a:t>
            </a:fld>
            <a:endParaRPr lang="en-US" dirty="0"/>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fld id="{A4E66B10-828C-4A7D-9E33-77AC0754E197}" type="slidenum">
              <a:rPr lang="en-US"/>
              <a:pPr/>
              <a:t>‹#›</a:t>
            </a:fld>
            <a:endParaRPr lang="en-US" dirty="0"/>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fld id="{17B70C27-EEEA-4AE1-9ED8-6A604B1790A1}" type="slidenum">
              <a:rPr lang="en-US"/>
              <a:pPr/>
              <a:t>‹#›</a:t>
            </a:fld>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fld id="{D484E5B3-5F05-425A-9F6E-2EFC9991BC33}" type="slidenum">
              <a:rPr lang="en-US"/>
              <a:pPr/>
              <a:t>‹#›</a:t>
            </a:fld>
            <a:endParaRPr lang="en-US" dirty="0"/>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fld id="{09E446DA-075B-4515-BD4B-F29F7DA9C93E}" type="slidenum">
              <a:rPr lang="en-US"/>
              <a:pPr/>
              <a:t>‹#›</a:t>
            </a:fld>
            <a:endParaRPr lang="en-US" dirty="0"/>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sym typeface="Helvetica"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fld id="{A72389F9-812E-4FAC-9A4E-D39C593C7BD0}" type="slidenum">
              <a:rPr lang="en-US"/>
              <a:pPr/>
              <a:t>‹#›</a:t>
            </a:fld>
            <a:endParaRPr lang="en-US" dirty="0"/>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826ADD79-A896-4488-B5CD-82FFF696AF7D}" type="slidenum">
              <a:rPr lang="en-US"/>
              <a:pPr/>
              <a:t>‹#›</a:t>
            </a:fld>
            <a:endParaRPr lang="en-US" dirty="0"/>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04063" y="0"/>
            <a:ext cx="2039937" cy="6858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81075" y="0"/>
            <a:ext cx="5970588" cy="6858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fld id="{61B3D89E-0887-44D6-BC87-1531F13A0791}" type="slidenum">
              <a:rPr lang="en-US"/>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87413" y="3378200"/>
            <a:ext cx="3978275"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8088" y="3378200"/>
            <a:ext cx="3979862"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fld id="{74652A84-D2D2-4B45-9B8E-1F6081C1E408}" type="slidenum">
              <a:rPr lang="en-US"/>
              <a:pPr/>
              <a:t>‹#›</a:t>
            </a:fld>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fld id="{A79E474C-F8FE-42BD-85B8-69566516DCE1}" type="slidenum">
              <a:rPr lang="en-US"/>
              <a:pPr/>
              <a:t>‹#›</a:t>
            </a:fld>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fld id="{F52D0EBC-B2E1-46E4-B204-DEE61B70DB7E}" type="slidenum">
              <a:rPr lang="en-US"/>
              <a:pPr/>
              <a:t>‹#›</a:t>
            </a:fld>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fld id="{F2C9E093-5D36-4A7E-B679-7E714E88314F}" type="slidenum">
              <a:rPr lang="en-US"/>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fld id="{A4472E0F-997C-4A58-AF76-60CA0CC41537}" type="slidenum">
              <a:rPr lang="en-US"/>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sym typeface="Helvetica"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fld id="{77194EEB-1D7E-4167-81FE-28396AB8CA2A}" type="slidenum">
              <a:rPr lang="en-US"/>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71538" y="0"/>
            <a:ext cx="8162925" cy="16240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50800" tIns="50800" rIns="91440" bIns="50800" numCol="1" anchor="b" anchorCtr="0" compatLnSpc="1">
            <a:prstTxWarp prst="textNoShape">
              <a:avLst/>
            </a:prstTxWarp>
          </a:bodyPr>
          <a:lstStyle/>
          <a:p>
            <a:pPr lvl="0"/>
            <a:r>
              <a:rPr lang="en-US">
                <a:sym typeface="Helvetica" charset="0"/>
              </a:rPr>
              <a:t>Click to edit Master title style</a:t>
            </a:r>
          </a:p>
        </p:txBody>
      </p:sp>
      <p:sp>
        <p:nvSpPr>
          <p:cNvPr id="1026" name="Rectangle 2"/>
          <p:cNvSpPr>
            <a:spLocks noGrp="1" noChangeArrowheads="1"/>
          </p:cNvSpPr>
          <p:nvPr>
            <p:ph type="body" idx="1"/>
          </p:nvPr>
        </p:nvSpPr>
        <p:spPr bwMode="auto">
          <a:xfrm>
            <a:off x="887413" y="3378200"/>
            <a:ext cx="8110537" cy="495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50800" tIns="50800" rIns="91440" bIns="50800" numCol="1" anchor="t" anchorCtr="0" compatLnSpc="1">
            <a:prstTxWarp prst="textNoShape">
              <a:avLst/>
            </a:prstTxWarp>
          </a:bodyPr>
          <a:lstStyle/>
          <a:p>
            <a:pPr lvl="0"/>
            <a:r>
              <a:rPr lang="en-US">
                <a:sym typeface="Helvetica" charset="0"/>
              </a:rPr>
              <a:t>Click to edit Master text styles</a:t>
            </a:r>
          </a:p>
          <a:p>
            <a:pPr lvl="1"/>
            <a:r>
              <a:rPr lang="en-US">
                <a:sym typeface="Helvetica" charset="0"/>
              </a:rPr>
              <a:t>Second level</a:t>
            </a:r>
          </a:p>
          <a:p>
            <a:pPr lvl="2"/>
            <a:r>
              <a:rPr lang="en-US">
                <a:sym typeface="Helvetica" charset="0"/>
              </a:rPr>
              <a:t>Third level</a:t>
            </a:r>
          </a:p>
          <a:p>
            <a:pPr lvl="3"/>
            <a:r>
              <a:rPr lang="en-US">
                <a:sym typeface="Helvetica" charset="0"/>
              </a:rPr>
              <a:t>Fourth level</a:t>
            </a:r>
          </a:p>
          <a:p>
            <a:pPr lvl="4"/>
            <a:r>
              <a:rPr lang="en-US">
                <a:sym typeface="Helvetica" charset="0"/>
              </a:rPr>
              <a:t>Fifth level</a:t>
            </a:r>
          </a:p>
        </p:txBody>
      </p:sp>
      <p:sp>
        <p:nvSpPr>
          <p:cNvPr id="1027" name="Text Box 3"/>
          <p:cNvSpPr txBox="1">
            <a:spLocks noGrp="1" noChangeArrowheads="1"/>
          </p:cNvSpPr>
          <p:nvPr>
            <p:ph type="sldNum" sz="quarter" idx="4"/>
          </p:nvPr>
        </p:nvSpPr>
        <p:spPr bwMode="auto">
          <a:xfrm>
            <a:off x="7348538" y="63881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none" lIns="91440" tIns="45720" rIns="91440" bIns="45720" numCol="1" anchor="b" anchorCtr="0" compatLnSpc="1">
            <a:prstTxWarp prst="textNoShape">
              <a:avLst/>
            </a:prstTxWarp>
          </a:bodyPr>
          <a:lstStyle>
            <a:lvl1pPr algn="ctr">
              <a:defRPr sz="1400">
                <a:solidFill>
                  <a:schemeClr val="tx1"/>
                </a:solidFill>
                <a:latin typeface="Helvetica" pitchFamily="34" charset="0"/>
                <a:ea typeface="MS PGothic" pitchFamily="34" charset="-128"/>
                <a:sym typeface="Helvetica" pitchFamily="34" charset="0"/>
              </a:defRPr>
            </a:lvl1pPr>
          </a:lstStyle>
          <a:p>
            <a:fld id="{6C248FE9-34F4-4497-BB14-64BF412FC02A}"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hf hdr="0" ftr="0" dt="0"/>
  <p:txStyles>
    <p:titleStyle>
      <a:lvl1pPr marL="39688" indent="-39688" algn="l" rtl="0" eaLnBrk="0" fontAlgn="base" hangingPunct="0">
        <a:spcBef>
          <a:spcPct val="0"/>
        </a:spcBef>
        <a:spcAft>
          <a:spcPct val="0"/>
        </a:spcAft>
        <a:defRPr sz="4400">
          <a:solidFill>
            <a:srgbClr val="003366"/>
          </a:solidFill>
          <a:latin typeface="+mj-lt"/>
          <a:ea typeface="+mj-ea"/>
          <a:cs typeface="+mj-cs"/>
          <a:sym typeface="Helvetica" pitchFamily="34" charset="0"/>
        </a:defRPr>
      </a:lvl1pPr>
      <a:lvl2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2pPr>
      <a:lvl3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3pPr>
      <a:lvl4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4pPr>
      <a:lvl5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5pPr>
      <a:lvl6pPr marL="4968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6pPr>
      <a:lvl7pPr marL="9540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7pPr>
      <a:lvl8pPr marL="14112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8pPr>
      <a:lvl9pPr marL="18684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9pPr>
    </p:titleStyle>
    <p:bodyStyle>
      <a:lvl1pPr marL="382588" indent="-342900" algn="l" rtl="0" eaLnBrk="0" fontAlgn="base" hangingPunct="0">
        <a:spcBef>
          <a:spcPts val="800"/>
        </a:spcBef>
        <a:spcAft>
          <a:spcPct val="0"/>
        </a:spcAft>
        <a:buClr>
          <a:srgbClr val="9A0000"/>
        </a:buClr>
        <a:buSzPct val="75000"/>
        <a:buFont typeface="Wingdings" pitchFamily="2" charset="2"/>
        <a:buChar char="n"/>
        <a:defRPr sz="3200">
          <a:solidFill>
            <a:schemeClr val="tx1"/>
          </a:solidFill>
          <a:latin typeface="+mn-lt"/>
          <a:ea typeface="+mn-ea"/>
          <a:cs typeface="+mn-cs"/>
          <a:sym typeface="Helvetica" pitchFamily="34" charset="0"/>
        </a:defRPr>
      </a:lvl1pPr>
      <a:lvl2pPr marL="731838" indent="-285750" algn="l" rtl="0" eaLnBrk="0" fontAlgn="base" hangingPunct="0">
        <a:spcBef>
          <a:spcPts val="700"/>
        </a:spcBef>
        <a:spcAft>
          <a:spcPct val="0"/>
        </a:spcAft>
        <a:buClr>
          <a:srgbClr val="9A0000"/>
        </a:buClr>
        <a:buSzPct val="50000"/>
        <a:buFont typeface="Wingdings" pitchFamily="2" charset="2"/>
        <a:buChar char="n"/>
        <a:defRPr sz="2800">
          <a:solidFill>
            <a:schemeClr val="tx1"/>
          </a:solidFill>
          <a:latin typeface="+mn-lt"/>
          <a:ea typeface="+mn-ea"/>
          <a:cs typeface="+mn-cs"/>
          <a:sym typeface="Helvetica" pitchFamily="34" charset="0"/>
        </a:defRPr>
      </a:lvl2pPr>
      <a:lvl3pPr marL="1131888" indent="-228600" algn="l" rtl="0" eaLnBrk="0" fontAlgn="base" hangingPunct="0">
        <a:spcBef>
          <a:spcPts val="600"/>
        </a:spcBef>
        <a:spcAft>
          <a:spcPct val="0"/>
        </a:spcAft>
        <a:buClr>
          <a:srgbClr val="003366"/>
        </a:buClr>
        <a:buSzPct val="100000"/>
        <a:buFont typeface="Helvetica" pitchFamily="34" charset="0"/>
        <a:buChar char="•"/>
        <a:defRPr sz="2400">
          <a:solidFill>
            <a:schemeClr val="tx1"/>
          </a:solidFill>
          <a:latin typeface="+mn-lt"/>
          <a:ea typeface="+mn-ea"/>
          <a:cs typeface="+mn-cs"/>
          <a:sym typeface="Helvetica" pitchFamily="34" charset="0"/>
        </a:defRPr>
      </a:lvl3pPr>
      <a:lvl4pPr marL="1589088" indent="-228600" algn="l" rtl="0" eaLnBrk="0" fontAlgn="base" hangingPunct="0">
        <a:spcBef>
          <a:spcPts val="500"/>
        </a:spcBef>
        <a:spcAft>
          <a:spcPct val="0"/>
        </a:spcAft>
        <a:buClr>
          <a:srgbClr val="336699"/>
        </a:buClr>
        <a:buSzPct val="100000"/>
        <a:buFont typeface="Helvetica" pitchFamily="34" charset="0"/>
        <a:buChar char="•"/>
        <a:defRPr sz="2000">
          <a:solidFill>
            <a:schemeClr val="tx1"/>
          </a:solidFill>
          <a:latin typeface="+mn-lt"/>
          <a:ea typeface="+mn-ea"/>
          <a:cs typeface="+mn-cs"/>
          <a:sym typeface="Helvetica" pitchFamily="34" charset="0"/>
        </a:defRPr>
      </a:lvl4pPr>
      <a:lvl5pPr marL="2046288" indent="-228600" algn="l" rtl="0" eaLnBrk="0" fontAlgn="base" hangingPunct="0">
        <a:spcBef>
          <a:spcPts val="500"/>
        </a:spcBef>
        <a:spcAft>
          <a:spcPct val="0"/>
        </a:spcAft>
        <a:buClr>
          <a:srgbClr val="000000"/>
        </a:buClr>
        <a:buSzPct val="85000"/>
        <a:buFont typeface="Helvetica" pitchFamily="34" charset="0"/>
        <a:buChar char="•"/>
        <a:defRPr sz="2000">
          <a:solidFill>
            <a:schemeClr val="tx1"/>
          </a:solidFill>
          <a:latin typeface="+mn-lt"/>
          <a:ea typeface="+mn-ea"/>
          <a:cs typeface="+mn-cs"/>
          <a:sym typeface="Helvetica" pitchFamily="34" charset="0"/>
        </a:defRPr>
      </a:lvl5pPr>
      <a:lvl6pPr marL="25034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6pPr>
      <a:lvl7pPr marL="29606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7pPr>
      <a:lvl8pPr marL="34178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8pPr>
      <a:lvl9pPr marL="38750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871538" y="0"/>
            <a:ext cx="8162925" cy="16240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50800" tIns="50800" rIns="91440" bIns="50800" numCol="1" anchor="b" anchorCtr="0" compatLnSpc="1">
            <a:prstTxWarp prst="textNoShape">
              <a:avLst/>
            </a:prstTxWarp>
          </a:bodyPr>
          <a:lstStyle/>
          <a:p>
            <a:pPr lvl="0"/>
            <a:r>
              <a:rPr lang="en-US">
                <a:sym typeface="Helvetica" charset="0"/>
              </a:rPr>
              <a:t>Click to edit Master title style</a:t>
            </a:r>
          </a:p>
        </p:txBody>
      </p:sp>
      <p:sp>
        <p:nvSpPr>
          <p:cNvPr id="2050" name="Rectangle 2"/>
          <p:cNvSpPr>
            <a:spLocks noGrp="1" noChangeArrowheads="1"/>
          </p:cNvSpPr>
          <p:nvPr>
            <p:ph type="body" idx="1"/>
          </p:nvPr>
        </p:nvSpPr>
        <p:spPr bwMode="auto">
          <a:xfrm>
            <a:off x="912813" y="1905000"/>
            <a:ext cx="8110537" cy="495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50800" tIns="50800" rIns="91440" bIns="50800" numCol="1" anchor="t" anchorCtr="0" compatLnSpc="1">
            <a:prstTxWarp prst="textNoShape">
              <a:avLst/>
            </a:prstTxWarp>
          </a:bodyPr>
          <a:lstStyle/>
          <a:p>
            <a:pPr lvl="0"/>
            <a:r>
              <a:rPr lang="en-US">
                <a:sym typeface="Helvetica" charset="0"/>
              </a:rPr>
              <a:t>Click to edit Master text styles</a:t>
            </a:r>
          </a:p>
          <a:p>
            <a:pPr lvl="1"/>
            <a:r>
              <a:rPr lang="en-US">
                <a:sym typeface="Helvetica" charset="0"/>
              </a:rPr>
              <a:t>Second level</a:t>
            </a:r>
          </a:p>
          <a:p>
            <a:pPr lvl="2"/>
            <a:r>
              <a:rPr lang="en-US">
                <a:sym typeface="Helvetica" charset="0"/>
              </a:rPr>
              <a:t>Third level</a:t>
            </a:r>
          </a:p>
          <a:p>
            <a:pPr lvl="3"/>
            <a:r>
              <a:rPr lang="en-US">
                <a:sym typeface="Helvetica" charset="0"/>
              </a:rPr>
              <a:t>Fourth level</a:t>
            </a:r>
          </a:p>
          <a:p>
            <a:pPr lvl="4"/>
            <a:r>
              <a:rPr lang="en-US">
                <a:sym typeface="Helvetica" charset="0"/>
              </a:rPr>
              <a:t>Fifth level</a:t>
            </a:r>
          </a:p>
        </p:txBody>
      </p:sp>
      <p:sp>
        <p:nvSpPr>
          <p:cNvPr id="2051" name="Text Box 3"/>
          <p:cNvSpPr txBox="1">
            <a:spLocks noGrp="1" noChangeArrowheads="1"/>
          </p:cNvSpPr>
          <p:nvPr>
            <p:ph type="sldNum" sz="quarter" idx="4"/>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none" lIns="91440" tIns="45720" rIns="91440" bIns="45720" numCol="1" anchor="b" anchorCtr="0" compatLnSpc="1">
            <a:prstTxWarp prst="textNoShape">
              <a:avLst/>
            </a:prstTxWarp>
          </a:bodyPr>
          <a:lstStyle>
            <a:lvl1pPr algn="ctr">
              <a:defRPr sz="1400">
                <a:solidFill>
                  <a:schemeClr val="tx1"/>
                </a:solidFill>
                <a:latin typeface="Helvetica" pitchFamily="34" charset="0"/>
                <a:ea typeface="MS PGothic" pitchFamily="34" charset="-128"/>
                <a:sym typeface="Helvetica" pitchFamily="34" charset="0"/>
              </a:defRPr>
            </a:lvl1pPr>
          </a:lstStyle>
          <a:p>
            <a:fld id="{B51EB04D-D645-4FB8-935C-A5EC603F51B6}"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hf hdr="0" ftr="0" dt="0"/>
  <p:txStyles>
    <p:titleStyle>
      <a:lvl1pPr marL="39688" indent="-39688" algn="l" rtl="0" eaLnBrk="0" fontAlgn="base" hangingPunct="0">
        <a:spcBef>
          <a:spcPct val="0"/>
        </a:spcBef>
        <a:spcAft>
          <a:spcPct val="0"/>
        </a:spcAft>
        <a:defRPr sz="4400">
          <a:solidFill>
            <a:srgbClr val="003366"/>
          </a:solidFill>
          <a:latin typeface="+mj-lt"/>
          <a:ea typeface="+mj-ea"/>
          <a:cs typeface="+mj-cs"/>
          <a:sym typeface="Helvetica" pitchFamily="34" charset="0"/>
        </a:defRPr>
      </a:lvl1pPr>
      <a:lvl2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2pPr>
      <a:lvl3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3pPr>
      <a:lvl4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4pPr>
      <a:lvl5pPr marL="39688" indent="-39688" algn="l" rtl="0" eaLnBrk="0" fontAlgn="base" hangingPunct="0">
        <a:spcBef>
          <a:spcPct val="0"/>
        </a:spcBef>
        <a:spcAft>
          <a:spcPct val="0"/>
        </a:spcAft>
        <a:defRPr sz="4400">
          <a:solidFill>
            <a:srgbClr val="003366"/>
          </a:solidFill>
          <a:latin typeface="Helvetica" charset="0"/>
          <a:ea typeface="ヒラギノ角ゴ ProN W3" charset="0"/>
          <a:cs typeface="ヒラギノ角ゴ ProN W3" charset="0"/>
          <a:sym typeface="Helvetica" pitchFamily="34" charset="0"/>
        </a:defRPr>
      </a:lvl5pPr>
      <a:lvl6pPr marL="4968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6pPr>
      <a:lvl7pPr marL="9540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7pPr>
      <a:lvl8pPr marL="14112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8pPr>
      <a:lvl9pPr marL="1868488" algn="l" rtl="0" fontAlgn="base">
        <a:spcBef>
          <a:spcPct val="0"/>
        </a:spcBef>
        <a:spcAft>
          <a:spcPct val="0"/>
        </a:spcAft>
        <a:defRPr sz="4400">
          <a:solidFill>
            <a:srgbClr val="003366"/>
          </a:solidFill>
          <a:latin typeface="Helvetica" charset="0"/>
          <a:ea typeface="ヒラギノ角ゴ ProN W3" charset="0"/>
          <a:cs typeface="ヒラギノ角ゴ ProN W3" charset="0"/>
          <a:sym typeface="Helvetica" charset="0"/>
        </a:defRPr>
      </a:lvl9pPr>
    </p:titleStyle>
    <p:bodyStyle>
      <a:lvl1pPr marL="382588" indent="-342900" algn="l" rtl="0" eaLnBrk="0" fontAlgn="base" hangingPunct="0">
        <a:spcBef>
          <a:spcPts val="800"/>
        </a:spcBef>
        <a:spcAft>
          <a:spcPct val="0"/>
        </a:spcAft>
        <a:buClr>
          <a:srgbClr val="9A0000"/>
        </a:buClr>
        <a:buSzPct val="75000"/>
        <a:buFont typeface="Wingdings" pitchFamily="2" charset="2"/>
        <a:buChar char="n"/>
        <a:defRPr sz="3200">
          <a:solidFill>
            <a:schemeClr val="tx1"/>
          </a:solidFill>
          <a:latin typeface="+mn-lt"/>
          <a:ea typeface="+mn-ea"/>
          <a:cs typeface="+mn-cs"/>
          <a:sym typeface="Helvetica" pitchFamily="34" charset="0"/>
        </a:defRPr>
      </a:lvl1pPr>
      <a:lvl2pPr marL="731838" indent="-285750" algn="l" rtl="0" eaLnBrk="0" fontAlgn="base" hangingPunct="0">
        <a:spcBef>
          <a:spcPts val="700"/>
        </a:spcBef>
        <a:spcAft>
          <a:spcPct val="0"/>
        </a:spcAft>
        <a:buClr>
          <a:srgbClr val="9A0000"/>
        </a:buClr>
        <a:buSzPct val="50000"/>
        <a:buFont typeface="Wingdings" pitchFamily="2" charset="2"/>
        <a:buChar char="n"/>
        <a:defRPr sz="2800">
          <a:solidFill>
            <a:schemeClr val="tx1"/>
          </a:solidFill>
          <a:latin typeface="+mn-lt"/>
          <a:ea typeface="+mn-ea"/>
          <a:cs typeface="+mn-cs"/>
          <a:sym typeface="Helvetica" pitchFamily="34" charset="0"/>
        </a:defRPr>
      </a:lvl2pPr>
      <a:lvl3pPr marL="1131888" indent="-228600" algn="l" rtl="0" eaLnBrk="0" fontAlgn="base" hangingPunct="0">
        <a:spcBef>
          <a:spcPts val="600"/>
        </a:spcBef>
        <a:spcAft>
          <a:spcPct val="0"/>
        </a:spcAft>
        <a:buClr>
          <a:srgbClr val="003366"/>
        </a:buClr>
        <a:buSzPct val="100000"/>
        <a:buFont typeface="Helvetica" pitchFamily="34" charset="0"/>
        <a:buChar char="•"/>
        <a:defRPr sz="2400">
          <a:solidFill>
            <a:schemeClr val="tx1"/>
          </a:solidFill>
          <a:latin typeface="+mn-lt"/>
          <a:ea typeface="+mn-ea"/>
          <a:cs typeface="+mn-cs"/>
          <a:sym typeface="Helvetica" pitchFamily="34" charset="0"/>
        </a:defRPr>
      </a:lvl3pPr>
      <a:lvl4pPr marL="1589088" indent="-228600" algn="l" rtl="0" eaLnBrk="0" fontAlgn="base" hangingPunct="0">
        <a:spcBef>
          <a:spcPts val="500"/>
        </a:spcBef>
        <a:spcAft>
          <a:spcPct val="0"/>
        </a:spcAft>
        <a:buClr>
          <a:srgbClr val="336699"/>
        </a:buClr>
        <a:buSzPct val="100000"/>
        <a:buFont typeface="Helvetica" pitchFamily="34" charset="0"/>
        <a:buChar char="•"/>
        <a:defRPr sz="2000">
          <a:solidFill>
            <a:schemeClr val="tx1"/>
          </a:solidFill>
          <a:latin typeface="+mn-lt"/>
          <a:ea typeface="+mn-ea"/>
          <a:cs typeface="+mn-cs"/>
          <a:sym typeface="Helvetica" pitchFamily="34" charset="0"/>
        </a:defRPr>
      </a:lvl4pPr>
      <a:lvl5pPr marL="2046288" indent="-228600" algn="l" rtl="0" eaLnBrk="0" fontAlgn="base" hangingPunct="0">
        <a:spcBef>
          <a:spcPts val="500"/>
        </a:spcBef>
        <a:spcAft>
          <a:spcPct val="0"/>
        </a:spcAft>
        <a:buClr>
          <a:srgbClr val="000000"/>
        </a:buClr>
        <a:buSzPct val="85000"/>
        <a:buFont typeface="Helvetica" pitchFamily="34" charset="0"/>
        <a:buChar char="•"/>
        <a:defRPr sz="2000">
          <a:solidFill>
            <a:schemeClr val="tx1"/>
          </a:solidFill>
          <a:latin typeface="+mn-lt"/>
          <a:ea typeface="+mn-ea"/>
          <a:cs typeface="+mn-cs"/>
          <a:sym typeface="Helvetica" pitchFamily="34" charset="0"/>
        </a:defRPr>
      </a:lvl5pPr>
      <a:lvl6pPr marL="25034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6pPr>
      <a:lvl7pPr marL="29606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7pPr>
      <a:lvl8pPr marL="34178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8pPr>
      <a:lvl9pPr marL="3875088" indent="-228600" algn="l" rtl="0" fontAlgn="base">
        <a:spcBef>
          <a:spcPts val="500"/>
        </a:spcBef>
        <a:spcAft>
          <a:spcPct val="0"/>
        </a:spcAft>
        <a:buClr>
          <a:srgbClr val="000000"/>
        </a:buClr>
        <a:buSzPct val="85000"/>
        <a:buFont typeface="Helvetica" charset="0"/>
        <a:buChar char="•"/>
        <a:defRPr sz="2000">
          <a:solidFill>
            <a:schemeClr val="tx1"/>
          </a:solidFill>
          <a:latin typeface="+mn-lt"/>
          <a:ea typeface="+mn-ea"/>
          <a:cs typeface="+mn-cs"/>
          <a:sym typeface="Helvetica"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981075" y="0"/>
            <a:ext cx="8162925" cy="13192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50800" tIns="50800" rIns="91440" bIns="50800" numCol="1" anchor="b" anchorCtr="0" compatLnSpc="1">
            <a:prstTxWarp prst="textNoShape">
              <a:avLst/>
            </a:prstTxWarp>
          </a:bodyPr>
          <a:lstStyle/>
          <a:p>
            <a:pPr lvl="0"/>
            <a:r>
              <a:rPr lang="en-US">
                <a:sym typeface="Arial" charset="0"/>
              </a:rPr>
              <a:t>Click to edit Master title style</a:t>
            </a:r>
          </a:p>
        </p:txBody>
      </p:sp>
      <p:sp>
        <p:nvSpPr>
          <p:cNvPr id="3074" name="Rectangle 2"/>
          <p:cNvSpPr>
            <a:spLocks noGrp="1" noChangeArrowheads="1"/>
          </p:cNvSpPr>
          <p:nvPr>
            <p:ph type="body" idx="1"/>
          </p:nvPr>
        </p:nvSpPr>
        <p:spPr bwMode="auto">
          <a:xfrm>
            <a:off x="1033463" y="1371600"/>
            <a:ext cx="8110537" cy="5486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50800" tIns="50800" rIns="91440" bIns="50800" numCol="1" anchor="t" anchorCtr="0" compatLnSpc="1">
            <a:prstTxWarp prst="textNoShape">
              <a:avLst/>
            </a:prstTxWarp>
          </a:bodyPr>
          <a:lstStyle/>
          <a:p>
            <a:pPr lvl="0"/>
            <a:r>
              <a:rPr lang="en-US">
                <a:sym typeface="Helvetica" charset="0"/>
              </a:rPr>
              <a:t>Click to edit Master text styles</a:t>
            </a:r>
          </a:p>
          <a:p>
            <a:pPr lvl="1"/>
            <a:r>
              <a:rPr lang="en-US">
                <a:sym typeface="Helvetica" charset="0"/>
              </a:rPr>
              <a:t>Second level</a:t>
            </a:r>
          </a:p>
          <a:p>
            <a:pPr lvl="2"/>
            <a:r>
              <a:rPr lang="en-US">
                <a:sym typeface="Helvetica" charset="0"/>
              </a:rPr>
              <a:t>Third level</a:t>
            </a:r>
          </a:p>
          <a:p>
            <a:pPr lvl="3"/>
            <a:r>
              <a:rPr lang="en-US">
                <a:sym typeface="Helvetica" charset="0"/>
              </a:rPr>
              <a:t>Fourth level</a:t>
            </a:r>
          </a:p>
          <a:p>
            <a:pPr lvl="4"/>
            <a:r>
              <a:rPr lang="en-US">
                <a:sym typeface="Helvetica" charset="0"/>
              </a:rPr>
              <a:t>Fifth level</a:t>
            </a:r>
          </a:p>
        </p:txBody>
      </p:sp>
      <p:sp>
        <p:nvSpPr>
          <p:cNvPr id="3075" name="Text Box 3"/>
          <p:cNvSpPr txBox="1">
            <a:spLocks noGrp="1" noChangeArrowheads="1"/>
          </p:cNvSpPr>
          <p:nvPr>
            <p:ph type="sldNum" sz="quarter" idx="4"/>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none" lIns="91440" tIns="45720" rIns="91440" bIns="45720" numCol="1" anchor="b" anchorCtr="0" compatLnSpc="1">
            <a:prstTxWarp prst="textNoShape">
              <a:avLst/>
            </a:prstTxWarp>
          </a:bodyPr>
          <a:lstStyle>
            <a:lvl1pPr algn="ctr">
              <a:defRPr sz="1400">
                <a:solidFill>
                  <a:schemeClr val="tx1"/>
                </a:solidFill>
                <a:latin typeface="Helvetica" pitchFamily="34" charset="0"/>
                <a:ea typeface="MS PGothic" pitchFamily="34" charset="-128"/>
                <a:sym typeface="Helvetica" pitchFamily="34" charset="0"/>
              </a:defRPr>
            </a:lvl1pPr>
          </a:lstStyle>
          <a:p>
            <a:fld id="{4FF20145-EB74-45A7-9ABC-93069C9A0C91}"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hdr="0" ftr="0" dt="0"/>
  <p:txStyles>
    <p:titleStyle>
      <a:lvl1pPr marL="39688" indent="-39688" algn="l" rtl="0" eaLnBrk="0" fontAlgn="base" hangingPunct="0">
        <a:spcBef>
          <a:spcPct val="0"/>
        </a:spcBef>
        <a:spcAft>
          <a:spcPct val="0"/>
        </a:spcAft>
        <a:defRPr sz="4400">
          <a:solidFill>
            <a:srgbClr val="001E7A"/>
          </a:solidFill>
          <a:latin typeface="+mj-lt"/>
          <a:ea typeface="+mj-ea"/>
          <a:cs typeface="+mj-cs"/>
          <a:sym typeface="Arial" pitchFamily="34" charset="0"/>
        </a:defRPr>
      </a:lvl1pPr>
      <a:lvl2pPr marL="39688" indent="-39688" algn="l" rtl="0" eaLnBrk="0" fontAlgn="base" hangingPunct="0">
        <a:spcBef>
          <a:spcPct val="0"/>
        </a:spcBef>
        <a:spcAft>
          <a:spcPct val="0"/>
        </a:spcAft>
        <a:defRPr sz="4400">
          <a:solidFill>
            <a:srgbClr val="001E7A"/>
          </a:solidFill>
          <a:latin typeface="Arial" charset="0"/>
          <a:ea typeface="ヒラギノ角ゴ ProN W3" charset="0"/>
          <a:cs typeface="ヒラギノ角ゴ ProN W3" charset="0"/>
          <a:sym typeface="Arial" pitchFamily="34" charset="0"/>
        </a:defRPr>
      </a:lvl2pPr>
      <a:lvl3pPr marL="39688" indent="-39688" algn="l" rtl="0" eaLnBrk="0" fontAlgn="base" hangingPunct="0">
        <a:spcBef>
          <a:spcPct val="0"/>
        </a:spcBef>
        <a:spcAft>
          <a:spcPct val="0"/>
        </a:spcAft>
        <a:defRPr sz="4400">
          <a:solidFill>
            <a:srgbClr val="001E7A"/>
          </a:solidFill>
          <a:latin typeface="Arial" charset="0"/>
          <a:ea typeface="ヒラギノ角ゴ ProN W3" charset="0"/>
          <a:cs typeface="ヒラギノ角ゴ ProN W3" charset="0"/>
          <a:sym typeface="Arial" pitchFamily="34" charset="0"/>
        </a:defRPr>
      </a:lvl3pPr>
      <a:lvl4pPr marL="39688" indent="-39688" algn="l" rtl="0" eaLnBrk="0" fontAlgn="base" hangingPunct="0">
        <a:spcBef>
          <a:spcPct val="0"/>
        </a:spcBef>
        <a:spcAft>
          <a:spcPct val="0"/>
        </a:spcAft>
        <a:defRPr sz="4400">
          <a:solidFill>
            <a:srgbClr val="001E7A"/>
          </a:solidFill>
          <a:latin typeface="Arial" charset="0"/>
          <a:ea typeface="ヒラギノ角ゴ ProN W3" charset="0"/>
          <a:cs typeface="ヒラギノ角ゴ ProN W3" charset="0"/>
          <a:sym typeface="Arial" pitchFamily="34" charset="0"/>
        </a:defRPr>
      </a:lvl4pPr>
      <a:lvl5pPr marL="39688" indent="-39688" algn="l" rtl="0" eaLnBrk="0" fontAlgn="base" hangingPunct="0">
        <a:spcBef>
          <a:spcPct val="0"/>
        </a:spcBef>
        <a:spcAft>
          <a:spcPct val="0"/>
        </a:spcAft>
        <a:defRPr sz="4400">
          <a:solidFill>
            <a:srgbClr val="001E7A"/>
          </a:solidFill>
          <a:latin typeface="Arial" charset="0"/>
          <a:ea typeface="ヒラギノ角ゴ ProN W3" charset="0"/>
          <a:cs typeface="ヒラギノ角ゴ ProN W3" charset="0"/>
          <a:sym typeface="Arial" pitchFamily="34" charset="0"/>
        </a:defRPr>
      </a:lvl5pPr>
      <a:lvl6pPr marL="496888" algn="l" rtl="0" fontAlgn="base">
        <a:spcBef>
          <a:spcPct val="0"/>
        </a:spcBef>
        <a:spcAft>
          <a:spcPct val="0"/>
        </a:spcAft>
        <a:defRPr sz="4400">
          <a:solidFill>
            <a:srgbClr val="001E7A"/>
          </a:solidFill>
          <a:latin typeface="Arial" charset="0"/>
          <a:ea typeface="ヒラギノ角ゴ ProN W3" charset="0"/>
          <a:cs typeface="ヒラギノ角ゴ ProN W3" charset="0"/>
          <a:sym typeface="Arial" charset="0"/>
        </a:defRPr>
      </a:lvl6pPr>
      <a:lvl7pPr marL="954088" algn="l" rtl="0" fontAlgn="base">
        <a:spcBef>
          <a:spcPct val="0"/>
        </a:spcBef>
        <a:spcAft>
          <a:spcPct val="0"/>
        </a:spcAft>
        <a:defRPr sz="4400">
          <a:solidFill>
            <a:srgbClr val="001E7A"/>
          </a:solidFill>
          <a:latin typeface="Arial" charset="0"/>
          <a:ea typeface="ヒラギノ角ゴ ProN W3" charset="0"/>
          <a:cs typeface="ヒラギノ角ゴ ProN W3" charset="0"/>
          <a:sym typeface="Arial" charset="0"/>
        </a:defRPr>
      </a:lvl7pPr>
      <a:lvl8pPr marL="1411288" algn="l" rtl="0" fontAlgn="base">
        <a:spcBef>
          <a:spcPct val="0"/>
        </a:spcBef>
        <a:spcAft>
          <a:spcPct val="0"/>
        </a:spcAft>
        <a:defRPr sz="4400">
          <a:solidFill>
            <a:srgbClr val="001E7A"/>
          </a:solidFill>
          <a:latin typeface="Arial" charset="0"/>
          <a:ea typeface="ヒラギノ角ゴ ProN W3" charset="0"/>
          <a:cs typeface="ヒラギノ角ゴ ProN W3" charset="0"/>
          <a:sym typeface="Arial" charset="0"/>
        </a:defRPr>
      </a:lvl8pPr>
      <a:lvl9pPr marL="1868488" algn="l" rtl="0" fontAlgn="base">
        <a:spcBef>
          <a:spcPct val="0"/>
        </a:spcBef>
        <a:spcAft>
          <a:spcPct val="0"/>
        </a:spcAft>
        <a:defRPr sz="4400">
          <a:solidFill>
            <a:srgbClr val="001E7A"/>
          </a:solidFill>
          <a:latin typeface="Arial" charset="0"/>
          <a:ea typeface="ヒラギノ角ゴ ProN W3" charset="0"/>
          <a:cs typeface="ヒラギノ角ゴ ProN W3" charset="0"/>
          <a:sym typeface="Arial" charset="0"/>
        </a:defRPr>
      </a:lvl9pPr>
    </p:titleStyle>
    <p:bodyStyle>
      <a:lvl1pPr marL="379413" indent="-339725" algn="l" rtl="0" eaLnBrk="0" fontAlgn="base" hangingPunct="0">
        <a:spcBef>
          <a:spcPts val="700"/>
        </a:spcBef>
        <a:spcAft>
          <a:spcPct val="0"/>
        </a:spcAft>
        <a:buClr>
          <a:srgbClr val="9A0000"/>
        </a:buClr>
        <a:buSzPct val="100000"/>
        <a:buFont typeface="Wingdings" pitchFamily="2" charset="2"/>
        <a:buChar char="§"/>
        <a:defRPr sz="3000">
          <a:solidFill>
            <a:srgbClr val="001E7A"/>
          </a:solidFill>
          <a:latin typeface="+mn-lt"/>
          <a:ea typeface="+mn-ea"/>
          <a:cs typeface="+mn-cs"/>
          <a:sym typeface="Helvetica" pitchFamily="34" charset="0"/>
        </a:defRPr>
      </a:lvl1pPr>
      <a:lvl2pPr marL="731838" indent="-285750" algn="l" rtl="0" eaLnBrk="0" fontAlgn="base" hangingPunct="0">
        <a:spcBef>
          <a:spcPts val="600"/>
        </a:spcBef>
        <a:spcAft>
          <a:spcPct val="0"/>
        </a:spcAft>
        <a:buClr>
          <a:srgbClr val="9A0000"/>
        </a:buClr>
        <a:buSzPct val="60000"/>
        <a:buFont typeface="Monotype Sorts" pitchFamily="2" charset="2"/>
        <a:buChar char="ä"/>
        <a:defRPr sz="2400">
          <a:solidFill>
            <a:srgbClr val="001E7A"/>
          </a:solidFill>
          <a:latin typeface="+mn-lt"/>
          <a:ea typeface="+mn-ea"/>
          <a:cs typeface="+mn-cs"/>
          <a:sym typeface="Helvetica" pitchFamily="34" charset="0"/>
        </a:defRPr>
      </a:lvl2pPr>
      <a:lvl3pPr marL="1131888" indent="-228600" algn="l" rtl="0" eaLnBrk="0" fontAlgn="base" hangingPunct="0">
        <a:spcBef>
          <a:spcPts val="600"/>
        </a:spcBef>
        <a:spcAft>
          <a:spcPct val="0"/>
        </a:spcAft>
        <a:buClr>
          <a:srgbClr val="003366"/>
        </a:buClr>
        <a:buSzPct val="100000"/>
        <a:buFont typeface="Helvetica" pitchFamily="34" charset="0"/>
        <a:buChar char="•"/>
        <a:defRPr sz="2400">
          <a:solidFill>
            <a:srgbClr val="001E7A"/>
          </a:solidFill>
          <a:latin typeface="+mn-lt"/>
          <a:ea typeface="+mn-ea"/>
          <a:cs typeface="+mn-cs"/>
          <a:sym typeface="Helvetica" pitchFamily="34" charset="0"/>
        </a:defRPr>
      </a:lvl3pPr>
      <a:lvl4pPr marL="1589088" indent="-228600" algn="l" rtl="0" eaLnBrk="0" fontAlgn="base" hangingPunct="0">
        <a:spcBef>
          <a:spcPts val="500"/>
        </a:spcBef>
        <a:spcAft>
          <a:spcPct val="0"/>
        </a:spcAft>
        <a:buClr>
          <a:srgbClr val="336699"/>
        </a:buClr>
        <a:buSzPct val="100000"/>
        <a:buFont typeface="Helvetica" pitchFamily="34" charset="0"/>
        <a:buChar char="•"/>
        <a:defRPr sz="2000">
          <a:solidFill>
            <a:srgbClr val="001E7A"/>
          </a:solidFill>
          <a:latin typeface="+mn-lt"/>
          <a:ea typeface="+mn-ea"/>
          <a:cs typeface="+mn-cs"/>
          <a:sym typeface="Helvetica" pitchFamily="34" charset="0"/>
        </a:defRPr>
      </a:lvl4pPr>
      <a:lvl5pPr marL="2046288" indent="-228600" algn="l" rtl="0" eaLnBrk="0" fontAlgn="base" hangingPunct="0">
        <a:spcBef>
          <a:spcPts val="500"/>
        </a:spcBef>
        <a:spcAft>
          <a:spcPct val="0"/>
        </a:spcAft>
        <a:buClr>
          <a:srgbClr val="000000"/>
        </a:buClr>
        <a:buSzPct val="85000"/>
        <a:buFont typeface="Helvetica" pitchFamily="34" charset="0"/>
        <a:buChar char="•"/>
        <a:defRPr sz="2000">
          <a:solidFill>
            <a:srgbClr val="001E7A"/>
          </a:solidFill>
          <a:latin typeface="+mn-lt"/>
          <a:ea typeface="+mn-ea"/>
          <a:cs typeface="+mn-cs"/>
          <a:sym typeface="Helvetica" pitchFamily="34" charset="0"/>
        </a:defRPr>
      </a:lvl5pPr>
      <a:lvl6pPr marL="2503488" indent="-228600" algn="l" rtl="0" fontAlgn="base">
        <a:spcBef>
          <a:spcPts val="500"/>
        </a:spcBef>
        <a:spcAft>
          <a:spcPct val="0"/>
        </a:spcAft>
        <a:buClr>
          <a:srgbClr val="000000"/>
        </a:buClr>
        <a:buSzPct val="85000"/>
        <a:buFont typeface="Helvetica" charset="0"/>
        <a:buChar char="•"/>
        <a:defRPr sz="2000">
          <a:solidFill>
            <a:srgbClr val="001E7A"/>
          </a:solidFill>
          <a:latin typeface="+mn-lt"/>
          <a:ea typeface="+mn-ea"/>
          <a:cs typeface="+mn-cs"/>
          <a:sym typeface="Helvetica" charset="0"/>
        </a:defRPr>
      </a:lvl6pPr>
      <a:lvl7pPr marL="2960688" indent="-228600" algn="l" rtl="0" fontAlgn="base">
        <a:spcBef>
          <a:spcPts val="500"/>
        </a:spcBef>
        <a:spcAft>
          <a:spcPct val="0"/>
        </a:spcAft>
        <a:buClr>
          <a:srgbClr val="000000"/>
        </a:buClr>
        <a:buSzPct val="85000"/>
        <a:buFont typeface="Helvetica" charset="0"/>
        <a:buChar char="•"/>
        <a:defRPr sz="2000">
          <a:solidFill>
            <a:srgbClr val="001E7A"/>
          </a:solidFill>
          <a:latin typeface="+mn-lt"/>
          <a:ea typeface="+mn-ea"/>
          <a:cs typeface="+mn-cs"/>
          <a:sym typeface="Helvetica" charset="0"/>
        </a:defRPr>
      </a:lvl7pPr>
      <a:lvl8pPr marL="3417888" indent="-228600" algn="l" rtl="0" fontAlgn="base">
        <a:spcBef>
          <a:spcPts val="500"/>
        </a:spcBef>
        <a:spcAft>
          <a:spcPct val="0"/>
        </a:spcAft>
        <a:buClr>
          <a:srgbClr val="000000"/>
        </a:buClr>
        <a:buSzPct val="85000"/>
        <a:buFont typeface="Helvetica" charset="0"/>
        <a:buChar char="•"/>
        <a:defRPr sz="2000">
          <a:solidFill>
            <a:srgbClr val="001E7A"/>
          </a:solidFill>
          <a:latin typeface="+mn-lt"/>
          <a:ea typeface="+mn-ea"/>
          <a:cs typeface="+mn-cs"/>
          <a:sym typeface="Helvetica" charset="0"/>
        </a:defRPr>
      </a:lvl8pPr>
      <a:lvl9pPr marL="3875088" indent="-228600" algn="l" rtl="0" fontAlgn="base">
        <a:spcBef>
          <a:spcPts val="500"/>
        </a:spcBef>
        <a:spcAft>
          <a:spcPct val="0"/>
        </a:spcAft>
        <a:buClr>
          <a:srgbClr val="000000"/>
        </a:buClr>
        <a:buSzPct val="85000"/>
        <a:buFont typeface="Helvetica" charset="0"/>
        <a:buChar char="•"/>
        <a:defRPr sz="2000">
          <a:solidFill>
            <a:srgbClr val="001E7A"/>
          </a:solidFill>
          <a:latin typeface="+mn-lt"/>
          <a:ea typeface="+mn-ea"/>
          <a:cs typeface="+mn-cs"/>
          <a:sym typeface="Helvetica"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video" Target="\Users\vtinto\Desktop\South%20Africa-2\Counselor%20&amp;%20Support-1.m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4.xml"/><Relationship Id="rId1" Type="http://schemas.openxmlformats.org/officeDocument/2006/relationships/video" Target="\Users\vtinto\Desktop\South%20Africa-2\Mentors%20480p-1.mov"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video" Target="\Users\vtinto\Desktop\South%20Africa-2\Orientation-480p-1.m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video" Target="\Users\vtinto\Desktop\South%20Africa-2\Advising%20480p-1.mov"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video" Target="\Users\vtinto\Desktop\South%20Africa-2\Freshman%20Seminar%20helpful_2-1.mov"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7" name="Group 64"/>
          <p:cNvGrpSpPr>
            <a:grpSpLocks/>
          </p:cNvGrpSpPr>
          <p:nvPr/>
        </p:nvGrpSpPr>
        <p:grpSpPr bwMode="auto">
          <a:xfrm>
            <a:off x="149225" y="-762000"/>
            <a:ext cx="9147175" cy="6867525"/>
            <a:chOff x="0" y="0"/>
            <a:chExt cx="5762" cy="4326"/>
          </a:xfrm>
        </p:grpSpPr>
        <p:grpSp>
          <p:nvGrpSpPr>
            <p:cNvPr id="4101" name="Group 61"/>
            <p:cNvGrpSpPr>
              <a:grpSpLocks/>
            </p:cNvGrpSpPr>
            <p:nvPr/>
          </p:nvGrpSpPr>
          <p:grpSpPr bwMode="auto">
            <a:xfrm>
              <a:off x="0" y="0"/>
              <a:ext cx="5712" cy="4326"/>
              <a:chOff x="0" y="0"/>
              <a:chExt cx="5712" cy="4326"/>
            </a:xfrm>
          </p:grpSpPr>
          <p:sp>
            <p:nvSpPr>
              <p:cNvPr id="4104"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05"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06"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07"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08"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09"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0"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1"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2"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3"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4"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5"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6"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7"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8"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19"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0"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1"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2"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3"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4"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5"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6"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7"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8"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29"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0"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1"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2"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3"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4"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5"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6"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7"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8"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39"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0"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1"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2"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3"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4"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5"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6"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7"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8"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49"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0"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1"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2"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3"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4"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5"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6"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7"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8"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59"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60"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4161"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grpSp>
        <p:sp>
          <p:nvSpPr>
            <p:cNvPr id="4102" name="Rectangle 62"/>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103" name="Rectangle 63"/>
            <p:cNvSpPr>
              <a:spLocks/>
            </p:cNvSpPr>
            <p:nvPr/>
          </p:nvSpPr>
          <p:spPr bwMode="auto">
            <a:xfrm>
              <a:off x="2" y="0"/>
              <a:ext cx="5760" cy="321"/>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4098" name="Rectangle 65"/>
          <p:cNvSpPr>
            <a:spLocks/>
          </p:cNvSpPr>
          <p:nvPr/>
        </p:nvSpPr>
        <p:spPr bwMode="auto">
          <a:xfrm>
            <a:off x="3111500" y="2603500"/>
            <a:ext cx="5511800" cy="63500"/>
          </a:xfrm>
          <a:prstGeom prst="rect">
            <a:avLst/>
          </a:prstGeom>
          <a:solidFill>
            <a:srgbClr val="336699">
              <a:alpha val="49803"/>
            </a:srgbClr>
          </a:solidFill>
          <a:ln w="9525">
            <a:noFill/>
            <a:miter lim="800000"/>
            <a:headEnd/>
            <a:tailEnd/>
          </a:ln>
        </p:spPr>
        <p:txBody>
          <a:bodyPr lIns="0" tIns="0" rIns="0" bIns="0"/>
          <a:lstStyle/>
          <a:p>
            <a:endParaRPr lang="en-US" dirty="0"/>
          </a:p>
        </p:txBody>
      </p:sp>
      <p:sp>
        <p:nvSpPr>
          <p:cNvPr id="4162" name="Rectangle 66"/>
          <p:cNvSpPr>
            <a:spLocks noGrp="1" noChangeArrowheads="1"/>
          </p:cNvSpPr>
          <p:nvPr>
            <p:ph type="title"/>
          </p:nvPr>
        </p:nvSpPr>
        <p:spPr>
          <a:xfrm>
            <a:off x="863600" y="1101725"/>
            <a:ext cx="9347200" cy="1422400"/>
          </a:xfrm>
        </p:spPr>
        <p:txBody>
          <a:bodyPr rIns="39686" anchor="ctr"/>
          <a:lstStyle/>
          <a:p>
            <a:pPr marL="38100" indent="0" eaLnBrk="1" hangingPunct="1">
              <a:lnSpc>
                <a:spcPct val="110000"/>
              </a:lnSpc>
            </a:pPr>
            <a:r>
              <a:rPr lang="en-US" sz="3400" dirty="0" smtClean="0">
                <a:solidFill>
                  <a:srgbClr val="001F67"/>
                </a:solidFill>
                <a:latin typeface="Arial" pitchFamily="34" charset="0"/>
                <a:cs typeface="Arial" pitchFamily="34" charset="0"/>
                <a:sym typeface="Arial" pitchFamily="34" charset="0"/>
              </a:rPr>
              <a:t>Lessons Learned:</a:t>
            </a:r>
            <a:r>
              <a:rPr lang="en-US" sz="3600" dirty="0" smtClean="0">
                <a:solidFill>
                  <a:srgbClr val="001F67"/>
                </a:solidFill>
                <a:latin typeface="Arial" pitchFamily="34" charset="0"/>
                <a:cs typeface="Arial" pitchFamily="34" charset="0"/>
                <a:sym typeface="Arial" pitchFamily="34" charset="0"/>
              </a:rPr>
              <a:t> </a:t>
            </a:r>
            <a:r>
              <a:rPr lang="en-US" sz="3600" dirty="0" smtClean="0">
                <a:solidFill>
                  <a:srgbClr val="001F67"/>
                </a:solidFill>
                <a:latin typeface="MS PGothic" pitchFamily="34" charset="-128"/>
                <a:ea typeface="MS PGothic" pitchFamily="34" charset="-128"/>
                <a:sym typeface="MS PGothic" pitchFamily="34" charset="-128"/>
              </a:rPr>
              <a:t/>
            </a:r>
            <a:br>
              <a:rPr lang="en-US" sz="3600" dirty="0" smtClean="0">
                <a:solidFill>
                  <a:srgbClr val="001F67"/>
                </a:solidFill>
                <a:latin typeface="MS PGothic" pitchFamily="34" charset="-128"/>
                <a:ea typeface="MS PGothic" pitchFamily="34" charset="-128"/>
                <a:sym typeface="MS PGothic" pitchFamily="34" charset="-128"/>
              </a:rPr>
            </a:br>
            <a:r>
              <a:rPr lang="en-US" sz="3200" dirty="0" smtClean="0">
                <a:solidFill>
                  <a:srgbClr val="001F67"/>
                </a:solidFill>
                <a:latin typeface="Arial" pitchFamily="34" charset="0"/>
                <a:cs typeface="Arial" pitchFamily="34" charset="0"/>
                <a:sym typeface="Arial" pitchFamily="34" charset="0"/>
              </a:rPr>
              <a:t>Access Without Support is Not Opportunity</a:t>
            </a:r>
            <a:r>
              <a:rPr lang="en-US" sz="3200" dirty="0" smtClean="0">
                <a:latin typeface="Arial" pitchFamily="34" charset="0"/>
                <a:cs typeface="Arial" pitchFamily="34" charset="0"/>
                <a:sym typeface="Arial" pitchFamily="34" charset="0"/>
              </a:rPr>
              <a:t> </a:t>
            </a:r>
            <a:endParaRPr lang="en-US" sz="3200" dirty="0" smtClean="0">
              <a:latin typeface="Arial" pitchFamily="34" charset="0"/>
              <a:sym typeface="Arial" pitchFamily="34" charset="0"/>
            </a:endParaRPr>
          </a:p>
        </p:txBody>
      </p:sp>
      <p:sp>
        <p:nvSpPr>
          <p:cNvPr id="4163" name="Rectangle 67"/>
          <p:cNvSpPr>
            <a:spLocks/>
          </p:cNvSpPr>
          <p:nvPr/>
        </p:nvSpPr>
        <p:spPr bwMode="auto">
          <a:xfrm>
            <a:off x="876300" y="2870200"/>
            <a:ext cx="7823200" cy="302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39686" bIns="0"/>
          <a:lstStyle/>
          <a:p>
            <a:pPr marL="38100" algn="r">
              <a:lnSpc>
                <a:spcPct val="130000"/>
              </a:lnSpc>
              <a:tabLst>
                <a:tab pos="2752725" algn="ctr"/>
              </a:tabLst>
              <a:defRPr/>
            </a:pPr>
            <a:r>
              <a:rPr lang="en-US" sz="2400" dirty="0">
                <a:solidFill>
                  <a:schemeClr val="tx1"/>
                </a:solidFill>
                <a:latin typeface="Arial" charset="0"/>
                <a:ea typeface="ＭＳ Ｐゴシック" charset="0"/>
                <a:cs typeface="Arial" charset="0"/>
                <a:sym typeface="Arial" charset="0"/>
              </a:rPr>
              <a:t> Symposia on Student Success</a:t>
            </a:r>
          </a:p>
          <a:p>
            <a:pPr marL="38100" algn="r">
              <a:lnSpc>
                <a:spcPct val="130000"/>
              </a:lnSpc>
              <a:tabLst>
                <a:tab pos="2752725" algn="ctr"/>
              </a:tabLst>
              <a:defRPr/>
            </a:pPr>
            <a:r>
              <a:rPr lang="en-US" sz="1800" dirty="0">
                <a:solidFill>
                  <a:schemeClr val="tx1"/>
                </a:solidFill>
                <a:latin typeface="Arial" charset="0"/>
                <a:ea typeface="ＭＳ Ｐゴシック" charset="0"/>
                <a:cs typeface="Arial" charset="0"/>
                <a:sym typeface="Arial" charset="0"/>
              </a:rPr>
              <a:t>Cape Town, South Africa</a:t>
            </a:r>
            <a:r>
              <a:rPr lang="en-US" sz="1600" dirty="0">
                <a:solidFill>
                  <a:schemeClr val="tx1"/>
                </a:solidFill>
                <a:latin typeface="Arial" charset="0"/>
                <a:ea typeface="ＭＳ Ｐゴシック" charset="0"/>
                <a:cs typeface="Arial" charset="0"/>
                <a:sym typeface="Arial" charset="0"/>
              </a:rPr>
              <a:t> </a:t>
            </a:r>
          </a:p>
          <a:p>
            <a:pPr marL="2781300" lvl="4">
              <a:lnSpc>
                <a:spcPct val="130000"/>
              </a:lnSpc>
              <a:tabLst>
                <a:tab pos="2752725" algn="ctr"/>
              </a:tabLst>
              <a:defRPr/>
            </a:pPr>
            <a:r>
              <a:rPr lang="en-US" sz="1600" dirty="0">
                <a:solidFill>
                  <a:schemeClr val="tx1"/>
                </a:solidFill>
                <a:latin typeface="Arial" charset="0"/>
                <a:ea typeface="ＭＳ Ｐゴシック" charset="0"/>
                <a:cs typeface="Arial" charset="0"/>
                <a:sym typeface="Arial" charset="0"/>
              </a:rPr>
              <a:t>                                                            August 23, 2013</a:t>
            </a:r>
          </a:p>
          <a:p>
            <a:pPr marL="38100" algn="r">
              <a:lnSpc>
                <a:spcPct val="130000"/>
              </a:lnSpc>
              <a:tabLst>
                <a:tab pos="2752725" algn="ctr"/>
              </a:tabLst>
              <a:defRPr/>
            </a:pPr>
            <a:endParaRPr lang="en-US" sz="2000" dirty="0">
              <a:solidFill>
                <a:schemeClr val="tx1"/>
              </a:solidFill>
              <a:effectLst>
                <a:outerShdw blurRad="38100" dist="38100" dir="2700000" algn="tl">
                  <a:srgbClr val="FFFFFF"/>
                </a:outerShdw>
              </a:effectLst>
              <a:latin typeface="Arial" charset="0"/>
              <a:ea typeface="ＭＳ Ｐゴシック" charset="0"/>
              <a:cs typeface="Arial" charset="0"/>
              <a:sym typeface="Arial" charset="0"/>
            </a:endParaRPr>
          </a:p>
          <a:p>
            <a:pPr marL="38100" algn="r">
              <a:lnSpc>
                <a:spcPct val="130000"/>
              </a:lnSpc>
              <a:tabLst>
                <a:tab pos="2752725" algn="ctr"/>
              </a:tabLst>
              <a:defRPr/>
            </a:pPr>
            <a:endParaRPr lang="en-US" sz="2000" dirty="0">
              <a:solidFill>
                <a:schemeClr val="tx1"/>
              </a:solidFill>
              <a:effectLst>
                <a:outerShdw blurRad="38100" dist="38100" dir="2700000" algn="tl">
                  <a:srgbClr val="FFFFFF"/>
                </a:outerShdw>
              </a:effectLst>
              <a:latin typeface="Arial" charset="0"/>
              <a:ea typeface="ＭＳ Ｐゴシック" charset="0"/>
              <a:cs typeface="Arial" charset="0"/>
              <a:sym typeface="Arial" charset="0"/>
            </a:endParaRPr>
          </a:p>
          <a:p>
            <a:pPr marL="38100" algn="r">
              <a:lnSpc>
                <a:spcPct val="160000"/>
              </a:lnSpc>
              <a:tabLst>
                <a:tab pos="2752725" algn="ctr"/>
              </a:tabLst>
              <a:defRPr/>
            </a:pPr>
            <a:r>
              <a:rPr lang="en-US" sz="1600" dirty="0">
                <a:solidFill>
                  <a:schemeClr val="tx1"/>
                </a:solidFill>
                <a:latin typeface="Arial" charset="0"/>
                <a:ea typeface="ＭＳ Ｐゴシック" charset="0"/>
                <a:cs typeface="Arial" charset="0"/>
                <a:sym typeface="Arial" charset="0"/>
              </a:rPr>
              <a:t>Vincent Tinto</a:t>
            </a:r>
          </a:p>
          <a:p>
            <a:pPr marL="38100" algn="r">
              <a:lnSpc>
                <a:spcPct val="160000"/>
              </a:lnSpc>
              <a:tabLst>
                <a:tab pos="2752725" algn="ctr"/>
              </a:tabLst>
              <a:defRPr/>
            </a:pPr>
            <a:r>
              <a:rPr lang="en-US" sz="1600" dirty="0">
                <a:solidFill>
                  <a:schemeClr val="tx1"/>
                </a:solidFill>
                <a:latin typeface="Arial" charset="0"/>
                <a:ea typeface="ＭＳ Ｐゴシック" charset="0"/>
                <a:cs typeface="Arial" charset="0"/>
                <a:sym typeface="Arial" charset="0"/>
              </a:rPr>
              <a:t> </a:t>
            </a:r>
          </a:p>
          <a:p>
            <a:pPr marL="38100" algn="r">
              <a:lnSpc>
                <a:spcPct val="160000"/>
              </a:lnSpc>
              <a:tabLst>
                <a:tab pos="2752725" algn="ctr"/>
              </a:tabLst>
              <a:defRPr/>
            </a:pPr>
            <a:r>
              <a:rPr lang="en-US" sz="1600" dirty="0">
                <a:solidFill>
                  <a:schemeClr val="tx1"/>
                </a:solidFill>
                <a:latin typeface="Arial" charset="0"/>
                <a:ea typeface="ＭＳ Ｐゴシック" charset="0"/>
                <a:cs typeface="Arial" charset="0"/>
                <a:sym typeface="Arial" charset="0"/>
              </a:rPr>
              <a:t>vtinto@syr.edu</a:t>
            </a:r>
          </a:p>
          <a:p>
            <a:pPr marL="38100" algn="r">
              <a:lnSpc>
                <a:spcPct val="160000"/>
              </a:lnSpc>
              <a:tabLst>
                <a:tab pos="2752725" algn="ctr"/>
              </a:tabLst>
              <a:defRPr/>
            </a:pPr>
            <a:r>
              <a:rPr lang="en-US" sz="1600" dirty="0">
                <a:solidFill>
                  <a:schemeClr val="tx1"/>
                </a:solidFill>
                <a:latin typeface="Arial" charset="0"/>
                <a:ea typeface="ＭＳ Ｐゴシック" charset="0"/>
                <a:cs typeface="Arial" charset="0"/>
                <a:sym typeface="Arial" charset="0"/>
              </a:rPr>
              <a:t>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3" name="Group 63"/>
          <p:cNvGrpSpPr>
            <a:grpSpLocks/>
          </p:cNvGrpSpPr>
          <p:nvPr/>
        </p:nvGrpSpPr>
        <p:grpSpPr bwMode="auto">
          <a:xfrm>
            <a:off x="-6350" y="14288"/>
            <a:ext cx="9147175" cy="6867525"/>
            <a:chOff x="0" y="0"/>
            <a:chExt cx="5762" cy="4326"/>
          </a:xfrm>
        </p:grpSpPr>
        <p:sp>
          <p:nvSpPr>
            <p:cNvPr id="13325"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26"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27"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28"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29"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0"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1"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2"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3"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4"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5"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6"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7"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8"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39"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0"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1"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2"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3"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4"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5"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6"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7"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8"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49"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0"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1"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2"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3"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4"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5"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6"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7"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8"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59"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0"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1"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2"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3"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4"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5"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6"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7"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8"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69"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0"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1"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2"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3"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4"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5"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8"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79"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80"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81"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82"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83"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84"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3385"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13386"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3376"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6266C74E-FB2C-4BC5-B7F9-BC51B3299A0E}" type="slidenum">
              <a:rPr lang="en-US" sz="1400">
                <a:solidFill>
                  <a:schemeClr val="tx1"/>
                </a:solidFill>
                <a:latin typeface="Helvetica" pitchFamily="34" charset="0"/>
                <a:ea typeface="MS PGothic" pitchFamily="34" charset="-128"/>
                <a:sym typeface="Helvetica" pitchFamily="34" charset="0"/>
              </a:rPr>
              <a:pPr algn="ctr"/>
              <a:t>10</a:t>
            </a:fld>
            <a:endParaRPr lang="en-US" sz="1400" dirty="0">
              <a:solidFill>
                <a:schemeClr val="tx1"/>
              </a:solidFill>
              <a:latin typeface="Helvetica" pitchFamily="34" charset="0"/>
              <a:ea typeface="MS PGothic" pitchFamily="34" charset="-128"/>
              <a:sym typeface="Helvetica" pitchFamily="34" charset="0"/>
            </a:endParaRPr>
          </a:p>
        </p:txBody>
      </p:sp>
      <p:sp>
        <p:nvSpPr>
          <p:cNvPr id="13377" name="Rectangle 65"/>
          <p:cNvSpPr>
            <a:spLocks noGrp="1" noChangeArrowheads="1"/>
          </p:cNvSpPr>
          <p:nvPr>
            <p:ph type="body" idx="1"/>
          </p:nvPr>
        </p:nvSpPr>
        <p:spPr>
          <a:xfrm>
            <a:off x="1219200" y="914400"/>
            <a:ext cx="6926263" cy="5726113"/>
          </a:xfrm>
        </p:spPr>
        <p:txBody>
          <a:bodyPr rIns="39686"/>
          <a:lstStyle/>
          <a:p>
            <a:pPr marL="38100" indent="0" eaLnBrk="1" hangingPunct="1">
              <a:buFont typeface="Wingdings" charset="0"/>
              <a:buNone/>
              <a:defRPr/>
            </a:pPr>
            <a:r>
              <a:rPr lang="en-US" dirty="0" smtClean="0">
                <a:sym typeface="Helvetica" charset="0"/>
              </a:rPr>
              <a:t>First-Year Learning Communities</a:t>
            </a:r>
          </a:p>
        </p:txBody>
      </p:sp>
      <p:sp>
        <p:nvSpPr>
          <p:cNvPr id="13316" name="Rectangle 66"/>
          <p:cNvSpPr>
            <a:spLocks/>
          </p:cNvSpPr>
          <p:nvPr/>
        </p:nvSpPr>
        <p:spPr bwMode="auto">
          <a:xfrm>
            <a:off x="2819400" y="2514600"/>
            <a:ext cx="1998663" cy="850900"/>
          </a:xfrm>
          <a:prstGeom prst="rect">
            <a:avLst/>
          </a:prstGeom>
          <a:solidFill>
            <a:srgbClr val="FF9900"/>
          </a:solidFill>
          <a:ln w="12700">
            <a:solidFill>
              <a:schemeClr val="tx1"/>
            </a:solidFill>
            <a:round/>
            <a:headEnd/>
            <a:tailEnd/>
          </a:ln>
        </p:spPr>
        <p:txBody>
          <a:bodyPr lIns="0" tIns="0" rIns="0" bIns="0"/>
          <a:lstStyle/>
          <a:p>
            <a:endParaRPr lang="en-US" dirty="0"/>
          </a:p>
        </p:txBody>
      </p:sp>
      <p:sp>
        <p:nvSpPr>
          <p:cNvPr id="13317" name="Rectangle 67"/>
          <p:cNvSpPr>
            <a:spLocks/>
          </p:cNvSpPr>
          <p:nvPr/>
        </p:nvSpPr>
        <p:spPr bwMode="auto">
          <a:xfrm>
            <a:off x="2819400" y="3810000"/>
            <a:ext cx="2014538" cy="914400"/>
          </a:xfrm>
          <a:prstGeom prst="rect">
            <a:avLst/>
          </a:prstGeom>
          <a:solidFill>
            <a:srgbClr val="FF9900"/>
          </a:solidFill>
          <a:ln w="12700">
            <a:solidFill>
              <a:schemeClr val="tx1"/>
            </a:solidFill>
            <a:round/>
            <a:headEnd/>
            <a:tailEnd/>
          </a:ln>
        </p:spPr>
        <p:txBody>
          <a:bodyPr lIns="0" tIns="0" rIns="0" bIns="0"/>
          <a:lstStyle/>
          <a:p>
            <a:endParaRPr lang="en-US" dirty="0"/>
          </a:p>
        </p:txBody>
      </p:sp>
      <p:sp>
        <p:nvSpPr>
          <p:cNvPr id="13318" name="Rectangle 68"/>
          <p:cNvSpPr>
            <a:spLocks/>
          </p:cNvSpPr>
          <p:nvPr/>
        </p:nvSpPr>
        <p:spPr bwMode="auto">
          <a:xfrm>
            <a:off x="5715000" y="3048000"/>
            <a:ext cx="1752600" cy="838200"/>
          </a:xfrm>
          <a:prstGeom prst="rect">
            <a:avLst/>
          </a:prstGeom>
          <a:solidFill>
            <a:srgbClr val="FF9900"/>
          </a:solidFill>
          <a:ln w="12700">
            <a:solidFill>
              <a:schemeClr val="tx1"/>
            </a:solidFill>
            <a:round/>
            <a:headEnd/>
            <a:tailEnd/>
          </a:ln>
        </p:spPr>
        <p:txBody>
          <a:bodyPr lIns="0" tIns="0" rIns="0" bIns="0"/>
          <a:lstStyle/>
          <a:p>
            <a:endParaRPr lang="en-US" dirty="0"/>
          </a:p>
        </p:txBody>
      </p:sp>
      <p:sp>
        <p:nvSpPr>
          <p:cNvPr id="13319" name="Line 69"/>
          <p:cNvSpPr>
            <a:spLocks noChangeShapeType="1"/>
          </p:cNvSpPr>
          <p:nvPr/>
        </p:nvSpPr>
        <p:spPr bwMode="auto">
          <a:xfrm flipH="1">
            <a:off x="3810000" y="3352800"/>
            <a:ext cx="1588" cy="458788"/>
          </a:xfrm>
          <a:prstGeom prst="line">
            <a:avLst/>
          </a:prstGeom>
          <a:noFill/>
          <a:ln w="12700">
            <a:solidFill>
              <a:schemeClr val="tx1"/>
            </a:solidFill>
            <a:round/>
            <a:headEnd/>
            <a:tailEnd/>
          </a:ln>
        </p:spPr>
        <p:txBody>
          <a:bodyPr lIns="0" tIns="0" rIns="0" bIns="0"/>
          <a:lstStyle/>
          <a:p>
            <a:endParaRPr lang="en-ZA" dirty="0"/>
          </a:p>
        </p:txBody>
      </p:sp>
      <p:sp>
        <p:nvSpPr>
          <p:cNvPr id="13320" name="Rectangle 70"/>
          <p:cNvSpPr>
            <a:spLocks/>
          </p:cNvSpPr>
          <p:nvPr/>
        </p:nvSpPr>
        <p:spPr bwMode="auto">
          <a:xfrm>
            <a:off x="1143000" y="2667000"/>
            <a:ext cx="1917700" cy="406400"/>
          </a:xfrm>
          <a:prstGeom prst="rect">
            <a:avLst/>
          </a:prstGeom>
          <a:noFill/>
          <a:ln w="12700">
            <a:noFill/>
            <a:miter lim="800000"/>
            <a:headEnd/>
            <a:tailEnd/>
          </a:ln>
        </p:spPr>
        <p:txBody>
          <a:bodyPr lIns="0" tIns="0" rIns="39686" bIns="0"/>
          <a:lstStyle/>
          <a:p>
            <a:pPr marL="38100"/>
            <a:r>
              <a:rPr lang="en-US" sz="1800" dirty="0">
                <a:solidFill>
                  <a:schemeClr val="tx1"/>
                </a:solidFill>
                <a:ea typeface="MS PGothic" pitchFamily="34" charset="-128"/>
              </a:rPr>
              <a:t>   </a:t>
            </a:r>
            <a:r>
              <a:rPr lang="en-US" sz="1800" dirty="0">
                <a:solidFill>
                  <a:schemeClr val="tx1"/>
                </a:solidFill>
                <a:latin typeface="Arial" pitchFamily="34" charset="0"/>
                <a:ea typeface="MS PGothic" pitchFamily="34" charset="-128"/>
                <a:sym typeface="Arial" pitchFamily="34" charset="0"/>
              </a:rPr>
              <a:t>    English</a:t>
            </a:r>
          </a:p>
        </p:txBody>
      </p:sp>
      <p:sp>
        <p:nvSpPr>
          <p:cNvPr id="13321" name="Line 71"/>
          <p:cNvSpPr>
            <a:spLocks noChangeShapeType="1"/>
          </p:cNvSpPr>
          <p:nvPr/>
        </p:nvSpPr>
        <p:spPr bwMode="auto">
          <a:xfrm rot="10800000" flipH="1">
            <a:off x="4876800" y="3581400"/>
            <a:ext cx="838200" cy="533400"/>
          </a:xfrm>
          <a:prstGeom prst="line">
            <a:avLst/>
          </a:prstGeom>
          <a:noFill/>
          <a:ln w="12700">
            <a:solidFill>
              <a:schemeClr val="tx1"/>
            </a:solidFill>
            <a:round/>
            <a:headEnd/>
            <a:tailEnd/>
          </a:ln>
        </p:spPr>
        <p:txBody>
          <a:bodyPr lIns="0" tIns="0" rIns="0" bIns="0"/>
          <a:lstStyle/>
          <a:p>
            <a:endParaRPr lang="en-ZA" dirty="0"/>
          </a:p>
        </p:txBody>
      </p:sp>
      <p:sp>
        <p:nvSpPr>
          <p:cNvPr id="13322" name="Line 72"/>
          <p:cNvSpPr>
            <a:spLocks noChangeShapeType="1"/>
          </p:cNvSpPr>
          <p:nvPr/>
        </p:nvSpPr>
        <p:spPr bwMode="auto">
          <a:xfrm>
            <a:off x="4800600" y="2971800"/>
            <a:ext cx="914400" cy="457200"/>
          </a:xfrm>
          <a:prstGeom prst="line">
            <a:avLst/>
          </a:prstGeom>
          <a:noFill/>
          <a:ln w="12700">
            <a:solidFill>
              <a:schemeClr val="tx1"/>
            </a:solidFill>
            <a:round/>
            <a:headEnd/>
            <a:tailEnd/>
          </a:ln>
        </p:spPr>
        <p:txBody>
          <a:bodyPr lIns="0" tIns="0" rIns="0" bIns="0"/>
          <a:lstStyle/>
          <a:p>
            <a:endParaRPr lang="en-ZA" dirty="0"/>
          </a:p>
        </p:txBody>
      </p:sp>
      <p:sp>
        <p:nvSpPr>
          <p:cNvPr id="13323" name="Rectangle 73"/>
          <p:cNvSpPr>
            <a:spLocks/>
          </p:cNvSpPr>
          <p:nvPr/>
        </p:nvSpPr>
        <p:spPr bwMode="auto">
          <a:xfrm>
            <a:off x="5715000" y="4114800"/>
            <a:ext cx="2832100" cy="355600"/>
          </a:xfrm>
          <a:prstGeom prst="rect">
            <a:avLst/>
          </a:prstGeom>
          <a:noFill/>
          <a:ln w="12700">
            <a:noFill/>
            <a:miter lim="800000"/>
            <a:headEnd/>
            <a:tailEnd/>
          </a:ln>
        </p:spPr>
        <p:txBody>
          <a:bodyPr lIns="0" tIns="0" rIns="40639" bIns="0"/>
          <a:lstStyle/>
          <a:p>
            <a:pPr marL="39688"/>
            <a:r>
              <a:rPr lang="en-US" sz="1800" dirty="0">
                <a:solidFill>
                  <a:schemeClr val="tx1"/>
                </a:solidFill>
                <a:latin typeface="Arial" pitchFamily="34" charset="0"/>
                <a:ea typeface="MS PGothic" pitchFamily="34" charset="-128"/>
                <a:sym typeface="Arial" pitchFamily="34" charset="0"/>
              </a:rPr>
              <a:t>Student Success Course</a:t>
            </a:r>
          </a:p>
        </p:txBody>
      </p:sp>
      <p:sp>
        <p:nvSpPr>
          <p:cNvPr id="13324" name="Rectangle 74"/>
          <p:cNvSpPr>
            <a:spLocks/>
          </p:cNvSpPr>
          <p:nvPr/>
        </p:nvSpPr>
        <p:spPr bwMode="auto">
          <a:xfrm>
            <a:off x="1358900" y="4114800"/>
            <a:ext cx="1144588" cy="355600"/>
          </a:xfrm>
          <a:prstGeom prst="rect">
            <a:avLst/>
          </a:prstGeom>
          <a:noFill/>
          <a:ln w="12700">
            <a:noFill/>
            <a:miter lim="800000"/>
            <a:headEnd/>
            <a:tailEnd/>
          </a:ln>
        </p:spPr>
        <p:txBody>
          <a:bodyPr wrap="none" lIns="0" tIns="0" rIns="40639" bIns="0">
            <a:spAutoFit/>
          </a:bodyPr>
          <a:lstStyle/>
          <a:p>
            <a:pPr marL="39688"/>
            <a:r>
              <a:rPr lang="en-US" sz="1800" dirty="0">
                <a:solidFill>
                  <a:schemeClr val="tx1"/>
                </a:solidFill>
                <a:latin typeface="Arial" pitchFamily="34" charset="0"/>
                <a:ea typeface="MS PGothic" pitchFamily="34" charset="-128"/>
                <a:sym typeface="Arial" pitchFamily="34" charset="0"/>
              </a:rPr>
              <a:t>Sociology</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4337" name="Group 63"/>
          <p:cNvGrpSpPr>
            <a:grpSpLocks/>
          </p:cNvGrpSpPr>
          <p:nvPr/>
        </p:nvGrpSpPr>
        <p:grpSpPr bwMode="auto">
          <a:xfrm>
            <a:off x="-6350" y="14288"/>
            <a:ext cx="9147175" cy="6867525"/>
            <a:chOff x="0" y="0"/>
            <a:chExt cx="5762" cy="4326"/>
          </a:xfrm>
        </p:grpSpPr>
        <p:sp>
          <p:nvSpPr>
            <p:cNvPr id="14341"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2"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3"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4"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5"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6"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7"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8"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49"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0"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1"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2"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3"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4"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5"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6"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7"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8"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59"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0"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1"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2"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3"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4"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5"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6"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7"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8"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69"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0"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1"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2"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3"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4"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5"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6"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7"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8"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79"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0"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1"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2"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3"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4"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5"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6"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7"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8"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89"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0"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1"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2"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3"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4"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5"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6"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7"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8"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4399"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4400"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379B4F68-30D7-4D44-A914-F8F735B51ED1}" type="slidenum">
              <a:rPr lang="en-US" sz="1400">
                <a:solidFill>
                  <a:schemeClr val="tx1"/>
                </a:solidFill>
                <a:latin typeface="Helvetica" pitchFamily="34" charset="0"/>
                <a:ea typeface="MS PGothic" pitchFamily="34" charset="-128"/>
                <a:sym typeface="Helvetica" pitchFamily="34" charset="0"/>
              </a:rPr>
              <a:pPr algn="ctr"/>
              <a:t>11</a:t>
            </a:fld>
            <a:endParaRPr lang="en-US" sz="1400" dirty="0">
              <a:solidFill>
                <a:schemeClr val="tx1"/>
              </a:solidFill>
              <a:latin typeface="Helvetica" pitchFamily="34" charset="0"/>
              <a:ea typeface="MS PGothic" pitchFamily="34" charset="-128"/>
              <a:sym typeface="Helvetica" pitchFamily="34" charset="0"/>
            </a:endParaRPr>
          </a:p>
        </p:txBody>
      </p:sp>
      <p:sp>
        <p:nvSpPr>
          <p:cNvPr id="14401" name="Rectangle 65"/>
          <p:cNvSpPr>
            <a:spLocks noGrp="1" noChangeArrowheads="1"/>
          </p:cNvSpPr>
          <p:nvPr>
            <p:ph type="title"/>
          </p:nvPr>
        </p:nvSpPr>
        <p:spPr>
          <a:xfrm>
            <a:off x="838200" y="0"/>
            <a:ext cx="8162925" cy="1624013"/>
          </a:xfrm>
        </p:spPr>
        <p:txBody>
          <a:bodyPr rIns="132080"/>
          <a:lstStyle/>
          <a:p>
            <a:pPr indent="0" eaLnBrk="1" hangingPunct="1">
              <a:defRPr/>
            </a:pPr>
            <a:r>
              <a:rPr lang="en-US" sz="3600" dirty="0" smtClean="0">
                <a:solidFill>
                  <a:srgbClr val="001F67"/>
                </a:solidFill>
                <a:sym typeface="Helvetica" charset="0"/>
              </a:rPr>
              <a:t>Finding Social Support</a:t>
            </a:r>
          </a:p>
        </p:txBody>
      </p:sp>
      <p:sp>
        <p:nvSpPr>
          <p:cNvPr id="14402" name="Rectangle 66"/>
          <p:cNvSpPr>
            <a:spLocks noGrp="1" noChangeArrowheads="1"/>
          </p:cNvSpPr>
          <p:nvPr>
            <p:ph type="body" idx="1"/>
          </p:nvPr>
        </p:nvSpPr>
        <p:spPr>
          <a:xfrm>
            <a:off x="863600" y="2120900"/>
            <a:ext cx="7975600" cy="4724400"/>
          </a:xfrm>
        </p:spPr>
        <p:txBody>
          <a:bodyPr rIns="132080"/>
          <a:lstStyle/>
          <a:p>
            <a:pPr marL="30163" lvl="1" indent="0" eaLnBrk="1" hangingPunct="1">
              <a:lnSpc>
                <a:spcPct val="130000"/>
              </a:lnSpc>
              <a:buSzPct val="199000"/>
              <a:buFont typeface="Wingdings" charset="0"/>
              <a:buChar char="•"/>
              <a:defRPr/>
            </a:pPr>
            <a:r>
              <a:rPr lang="en-US" dirty="0" smtClean="0">
                <a:sym typeface="Helvetica" charset="0"/>
              </a:rPr>
              <a:t> Counselors</a:t>
            </a:r>
          </a:p>
          <a:p>
            <a:pPr marL="30163" lvl="1" indent="0" eaLnBrk="1" hangingPunct="1">
              <a:lnSpc>
                <a:spcPct val="130000"/>
              </a:lnSpc>
              <a:buSzPct val="199000"/>
              <a:buFont typeface="Wingdings" charset="0"/>
              <a:buChar char="•"/>
              <a:defRPr/>
            </a:pPr>
            <a:r>
              <a:rPr lang="en-US" dirty="0" smtClean="0">
                <a:sym typeface="Helvetica" charset="0"/>
              </a:rPr>
              <a:t> Mentors</a:t>
            </a:r>
          </a:p>
          <a:p>
            <a:pPr marL="30163" lvl="1" indent="0" eaLnBrk="1" hangingPunct="1">
              <a:lnSpc>
                <a:spcPct val="130000"/>
              </a:lnSpc>
              <a:buSzPct val="199000"/>
              <a:buFont typeface="Wingdings" charset="0"/>
              <a:buChar char="•"/>
              <a:defRPr/>
            </a:pPr>
            <a:r>
              <a:rPr lang="en-US" dirty="0" smtClean="0">
                <a:sym typeface="Helvetica" charset="0"/>
              </a:rPr>
              <a:t> Cohort programs</a:t>
            </a:r>
          </a:p>
          <a:p>
            <a:pPr marL="30163" lvl="1" indent="0" eaLnBrk="1" hangingPunct="1">
              <a:lnSpc>
                <a:spcPct val="130000"/>
              </a:lnSpc>
              <a:buSzPct val="199000"/>
              <a:buFont typeface="Wingdings" charset="0"/>
              <a:buChar char="•"/>
              <a:defRPr/>
            </a:pPr>
            <a:r>
              <a:rPr lang="en-US" dirty="0" smtClean="0">
                <a:sym typeface="Helvetica" charset="0"/>
              </a:rPr>
              <a:t> First-year learning communities</a:t>
            </a:r>
          </a:p>
          <a:p>
            <a:pPr marL="30163" lvl="1" indent="0" eaLnBrk="1" hangingPunct="1">
              <a:lnSpc>
                <a:spcPct val="130000"/>
              </a:lnSpc>
              <a:buSzPct val="199000"/>
              <a:buFont typeface="Wingdings" charset="0"/>
              <a:buChar char="•"/>
              <a:defRPr/>
            </a:pPr>
            <a:r>
              <a:rPr lang="en-US" dirty="0" smtClean="0">
                <a:sym typeface="Helvetica" charset="0"/>
              </a:rPr>
              <a:t> Student clubs/organizations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02">
                                            <p:txEl>
                                              <p:pRg st="0" end="0"/>
                                            </p:txEl>
                                          </p:spTgt>
                                        </p:tgtEl>
                                        <p:attrNameLst>
                                          <p:attrName>style.visibility</p:attrName>
                                        </p:attrNameLst>
                                      </p:cBhvr>
                                      <p:to>
                                        <p:strVal val="visible"/>
                                      </p:to>
                                    </p:set>
                                    <p:animEffect transition="in" filter="wipe(left)">
                                      <p:cBhvr>
                                        <p:cTn id="7" dur="500"/>
                                        <p:tgtEl>
                                          <p:spTgt spid="144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402">
                                            <p:txEl>
                                              <p:pRg st="1" end="1"/>
                                            </p:txEl>
                                          </p:spTgt>
                                        </p:tgtEl>
                                        <p:attrNameLst>
                                          <p:attrName>style.visibility</p:attrName>
                                        </p:attrNameLst>
                                      </p:cBhvr>
                                      <p:to>
                                        <p:strVal val="visible"/>
                                      </p:to>
                                    </p:set>
                                    <p:animEffect transition="in" filter="wipe(left)">
                                      <p:cBhvr>
                                        <p:cTn id="12" dur="500"/>
                                        <p:tgtEl>
                                          <p:spTgt spid="1440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402">
                                            <p:txEl>
                                              <p:pRg st="2" end="2"/>
                                            </p:txEl>
                                          </p:spTgt>
                                        </p:tgtEl>
                                        <p:attrNameLst>
                                          <p:attrName>style.visibility</p:attrName>
                                        </p:attrNameLst>
                                      </p:cBhvr>
                                      <p:to>
                                        <p:strVal val="visible"/>
                                      </p:to>
                                    </p:set>
                                    <p:animEffect transition="in" filter="wipe(left)">
                                      <p:cBhvr>
                                        <p:cTn id="17" dur="500"/>
                                        <p:tgtEl>
                                          <p:spTgt spid="1440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402">
                                            <p:txEl>
                                              <p:pRg st="3" end="3"/>
                                            </p:txEl>
                                          </p:spTgt>
                                        </p:tgtEl>
                                        <p:attrNameLst>
                                          <p:attrName>style.visibility</p:attrName>
                                        </p:attrNameLst>
                                      </p:cBhvr>
                                      <p:to>
                                        <p:strVal val="visible"/>
                                      </p:to>
                                    </p:set>
                                    <p:animEffect transition="in" filter="wipe(left)">
                                      <p:cBhvr>
                                        <p:cTn id="22" dur="500"/>
                                        <p:tgtEl>
                                          <p:spTgt spid="1440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402">
                                            <p:txEl>
                                              <p:pRg st="4" end="4"/>
                                            </p:txEl>
                                          </p:spTgt>
                                        </p:tgtEl>
                                        <p:attrNameLst>
                                          <p:attrName>style.visibility</p:attrName>
                                        </p:attrNameLst>
                                      </p:cBhvr>
                                      <p:to>
                                        <p:strVal val="visible"/>
                                      </p:to>
                                    </p:set>
                                    <p:animEffect transition="in" filter="wipe(left)">
                                      <p:cBhvr>
                                        <p:cTn id="27" dur="500"/>
                                        <p:tgtEl>
                                          <p:spTgt spid="144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02" grpId="0" build="p" bldLvl="5"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laceholder 3"/>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fld id="{67F9932F-3206-40F7-A517-4EAC4B30B0B0}" type="slidenum">
              <a:rPr lang="en-US"/>
              <a:pPr/>
              <a:t>12</a:t>
            </a:fld>
            <a:endParaRPr lang="en-US" dirty="0"/>
          </a:p>
        </p:txBody>
      </p:sp>
      <p:grpSp>
        <p:nvGrpSpPr>
          <p:cNvPr id="15362" name="Group 63"/>
          <p:cNvGrpSpPr>
            <a:grpSpLocks/>
          </p:cNvGrpSpPr>
          <p:nvPr/>
        </p:nvGrpSpPr>
        <p:grpSpPr bwMode="auto">
          <a:xfrm>
            <a:off x="-6350" y="14288"/>
            <a:ext cx="9147175" cy="6867525"/>
            <a:chOff x="0" y="0"/>
            <a:chExt cx="5762" cy="4326"/>
          </a:xfrm>
        </p:grpSpPr>
        <p:sp>
          <p:nvSpPr>
            <p:cNvPr id="15365"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66"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67"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68"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69"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0"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1"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2"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3"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4"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5"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6"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7"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8"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79"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0"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1"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2"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3"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4"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5"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6"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7"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8"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89"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0"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1"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2"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3"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4"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5"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6"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7"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8"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399"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0"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1"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2"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3"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4"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5"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6"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7"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8"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09"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0"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1"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2"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3"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4"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5"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6"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7"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8"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19"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20"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21"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22"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23"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5424"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15426"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5363" name="Text Box 64"/>
          <p:cNvSpPr txBox="1">
            <a:spLocks noChangeArrowheads="1"/>
          </p:cNvSpPr>
          <p:nvPr/>
        </p:nvSpPr>
        <p:spPr bwMode="auto">
          <a:xfrm>
            <a:off x="7815263" y="6426200"/>
            <a:ext cx="312737" cy="317500"/>
          </a:xfrm>
          <a:prstGeom prst="rect">
            <a:avLst/>
          </a:prstGeom>
          <a:noFill/>
          <a:ln w="12700">
            <a:noFill/>
            <a:miter lim="800000"/>
            <a:headEnd/>
            <a:tailEnd/>
          </a:ln>
        </p:spPr>
        <p:txBody>
          <a:bodyPr wrap="none" anchor="b"/>
          <a:lstStyle/>
          <a:p>
            <a:pPr algn="ctr"/>
            <a:fld id="{AA571695-C8EC-43EF-8BFE-8D4F35D381D5}" type="slidenum">
              <a:rPr lang="en-US" sz="1400">
                <a:solidFill>
                  <a:schemeClr val="tx1"/>
                </a:solidFill>
                <a:latin typeface="Helvetica" pitchFamily="34" charset="0"/>
                <a:ea typeface="MS PGothic" pitchFamily="34" charset="-128"/>
                <a:sym typeface="Helvetica" pitchFamily="34" charset="0"/>
              </a:rPr>
              <a:pPr algn="ctr"/>
              <a:t>12</a:t>
            </a:fld>
            <a:endParaRPr lang="en-US" sz="1400" dirty="0">
              <a:solidFill>
                <a:schemeClr val="tx1"/>
              </a:solidFill>
              <a:latin typeface="Helvetica" pitchFamily="34" charset="0"/>
              <a:ea typeface="MS PGothic" pitchFamily="34" charset="-128"/>
              <a:sym typeface="Helvetica" pitchFamily="34" charset="0"/>
            </a:endParaRPr>
          </a:p>
        </p:txBody>
      </p:sp>
      <p:pic>
        <p:nvPicPr>
          <p:cNvPr id="15425" name="Counselor &amp; Support-1.mov" descr="/Users/vtinto/Desktop/South Africa-2/Counselor &amp; Support-1.mov">
            <a:hlinkClick r:id="" action="ppaction://media"/>
          </p:cNvPr>
          <p:cNvPicPr>
            <a:picLocks noRot="1" noChangeAspect="1" noChangeArrowheads="1"/>
          </p:cNvPicPr>
          <p:nvPr>
            <a:quickTimeFile r:link="rId1"/>
          </p:nvPr>
        </p:nvPicPr>
        <p:blipFill>
          <a:blip r:embed="rId3"/>
          <a:srcRect/>
          <a:stretch>
            <a:fillRect/>
          </a:stretch>
        </p:blipFill>
        <p:spPr bwMode="auto">
          <a:xfrm>
            <a:off x="2362200" y="2819399"/>
            <a:ext cx="4597400" cy="3384589"/>
          </a:xfrm>
          <a:prstGeom prst="rect">
            <a:avLst/>
          </a:prstGeom>
          <a:noFill/>
          <a:ln w="9525">
            <a:noFill/>
            <a:miter lim="800000"/>
            <a:headEnd/>
            <a:tailEnd/>
          </a:ln>
        </p:spPr>
      </p:pic>
      <p:sp>
        <p:nvSpPr>
          <p:cNvPr id="68"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olidFill>
                  <a:srgbClr val="001F67"/>
                </a:solidFill>
                <a:sym typeface="Helvetica" charset="0"/>
              </a:rPr>
              <a:t>View video clip online: </a:t>
            </a:r>
            <a:endParaRPr lang="en-US" sz="3600" dirty="0" smtClean="0">
              <a:solidFill>
                <a:srgbClr val="001F67"/>
              </a:solidFill>
              <a:sym typeface="Helvetica" charset="0"/>
            </a:endParaRPr>
          </a:p>
        </p:txBody>
      </p:sp>
      <p:sp>
        <p:nvSpPr>
          <p:cNvPr id="69" name="TextBox 68"/>
          <p:cNvSpPr txBox="1"/>
          <p:nvPr/>
        </p:nvSpPr>
        <p:spPr>
          <a:xfrm>
            <a:off x="2286000" y="1828800"/>
            <a:ext cx="6248400" cy="523220"/>
          </a:xfrm>
          <a:prstGeom prst="rect">
            <a:avLst/>
          </a:prstGeom>
          <a:noFill/>
        </p:spPr>
        <p:txBody>
          <a:bodyPr wrap="square" rtlCol="0">
            <a:spAutoFit/>
          </a:bodyPr>
          <a:lstStyle/>
          <a:p>
            <a:r>
              <a:rPr lang="en-ZA" sz="2800" dirty="0" err="1" smtClean="0">
                <a:latin typeface="+mj-lt"/>
              </a:rPr>
              <a:t>http://youtu.be/pTS0Gq9Yyrg</a:t>
            </a:r>
            <a:endParaRPr lang="en-ZA" sz="28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54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425"/>
                </p:tgtEl>
              </p:cMediaNode>
            </p:video>
            <p:seq concurrent="1" nextAc="seek">
              <p:cTn id="8" restart="whenNotActive" fill="hold" evtFilter="cancelBubble" nodeType="interactiveSeq">
                <p:stCondLst>
                  <p:cond evt="onClick" delay="0">
                    <p:tgtEl>
                      <p:spTgt spid="1542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5425"/>
                                        </p:tgtEl>
                                      </p:cBhvr>
                                    </p:cmd>
                                  </p:childTnLst>
                                </p:cTn>
                              </p:par>
                            </p:childTnLst>
                          </p:cTn>
                        </p:par>
                      </p:childTnLst>
                    </p:cTn>
                  </p:par>
                </p:childTnLst>
              </p:cTn>
              <p:nextCondLst>
                <p:cond evt="onClick" delay="0">
                  <p:tgtEl>
                    <p:spTgt spid="1542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laceholder 3"/>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fld id="{66E1D9C6-57DE-438E-85B6-0AB9C24F94BC}" type="slidenum">
              <a:rPr lang="en-US"/>
              <a:pPr/>
              <a:t>13</a:t>
            </a:fld>
            <a:endParaRPr lang="en-US" dirty="0"/>
          </a:p>
        </p:txBody>
      </p:sp>
      <p:grpSp>
        <p:nvGrpSpPr>
          <p:cNvPr id="16386" name="Group 63"/>
          <p:cNvGrpSpPr>
            <a:grpSpLocks/>
          </p:cNvGrpSpPr>
          <p:nvPr/>
        </p:nvGrpSpPr>
        <p:grpSpPr bwMode="auto">
          <a:xfrm>
            <a:off x="0" y="-9525"/>
            <a:ext cx="9147175" cy="6867525"/>
            <a:chOff x="0" y="0"/>
            <a:chExt cx="5762" cy="4326"/>
          </a:xfrm>
        </p:grpSpPr>
        <p:sp>
          <p:nvSpPr>
            <p:cNvPr id="16389"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0"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1"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2"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3"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4"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5"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6"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7"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8"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399"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0"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1"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2"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3"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4"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5"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6"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7"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8"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09"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0"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1"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2"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3"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4"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5"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6"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7"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8"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19"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0"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1"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2"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3"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4"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5"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6"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7"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8"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29"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0"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1"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2"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3"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4"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5"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6"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7"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8"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39"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0"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1"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2"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3"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4"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5"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6"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7"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6448"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16450"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6387" name="Text Box 64"/>
          <p:cNvSpPr txBox="1">
            <a:spLocks noChangeArrowheads="1"/>
          </p:cNvSpPr>
          <p:nvPr/>
        </p:nvSpPr>
        <p:spPr bwMode="auto">
          <a:xfrm>
            <a:off x="7815263" y="6426200"/>
            <a:ext cx="312737" cy="317500"/>
          </a:xfrm>
          <a:prstGeom prst="rect">
            <a:avLst/>
          </a:prstGeom>
          <a:noFill/>
          <a:ln w="12700">
            <a:noFill/>
            <a:miter lim="800000"/>
            <a:headEnd/>
            <a:tailEnd/>
          </a:ln>
        </p:spPr>
        <p:txBody>
          <a:bodyPr wrap="none" anchor="b"/>
          <a:lstStyle/>
          <a:p>
            <a:pPr algn="ctr"/>
            <a:fld id="{ECB64CC0-CBD4-4D5B-B5FB-32A5DA913865}" type="slidenum">
              <a:rPr lang="en-US" sz="1400">
                <a:solidFill>
                  <a:schemeClr val="tx1"/>
                </a:solidFill>
                <a:latin typeface="Helvetica" pitchFamily="34" charset="0"/>
                <a:ea typeface="MS PGothic" pitchFamily="34" charset="-128"/>
                <a:sym typeface="Helvetica" pitchFamily="34" charset="0"/>
              </a:rPr>
              <a:pPr algn="ctr"/>
              <a:t>13</a:t>
            </a:fld>
            <a:endParaRPr lang="en-US" sz="1400" dirty="0">
              <a:solidFill>
                <a:schemeClr val="tx1"/>
              </a:solidFill>
              <a:latin typeface="Helvetica" pitchFamily="34" charset="0"/>
              <a:ea typeface="MS PGothic" pitchFamily="34" charset="-128"/>
              <a:sym typeface="Helvetica" pitchFamily="34" charset="0"/>
            </a:endParaRPr>
          </a:p>
        </p:txBody>
      </p:sp>
      <p:pic>
        <p:nvPicPr>
          <p:cNvPr id="16449" name="Mentors 480p-1.mov" descr="/Users/vtinto/Desktop/South Africa-2/Mentors 480p-1.mov">
            <a:hlinkClick r:id="" action="ppaction://media"/>
          </p:cNvPr>
          <p:cNvPicPr>
            <a:picLocks noRot="1" noChangeAspect="1" noChangeArrowheads="1"/>
          </p:cNvPicPr>
          <p:nvPr>
            <a:quickTimeFile r:link="rId1"/>
          </p:nvPr>
        </p:nvPicPr>
        <p:blipFill>
          <a:blip r:embed="rId3"/>
          <a:srcRect/>
          <a:stretch>
            <a:fillRect/>
          </a:stretch>
        </p:blipFill>
        <p:spPr bwMode="auto">
          <a:xfrm>
            <a:off x="2057400" y="2819400"/>
            <a:ext cx="4834674" cy="3219136"/>
          </a:xfrm>
          <a:prstGeom prst="rect">
            <a:avLst/>
          </a:prstGeom>
          <a:noFill/>
          <a:ln w="9525">
            <a:noFill/>
            <a:miter lim="800000"/>
            <a:headEnd/>
            <a:tailEnd/>
          </a:ln>
        </p:spPr>
      </p:pic>
      <p:sp>
        <p:nvSpPr>
          <p:cNvPr id="68"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olidFill>
                  <a:srgbClr val="001F67"/>
                </a:solidFill>
                <a:sym typeface="Helvetica" charset="0"/>
              </a:rPr>
              <a:t>View video clip online: </a:t>
            </a:r>
            <a:endParaRPr lang="en-US" sz="3600" dirty="0" smtClean="0">
              <a:solidFill>
                <a:srgbClr val="001F67"/>
              </a:solidFill>
              <a:sym typeface="Helvetica" charset="0"/>
            </a:endParaRPr>
          </a:p>
        </p:txBody>
      </p:sp>
      <p:sp>
        <p:nvSpPr>
          <p:cNvPr id="69" name="TextBox 68"/>
          <p:cNvSpPr txBox="1"/>
          <p:nvPr/>
        </p:nvSpPr>
        <p:spPr>
          <a:xfrm>
            <a:off x="2133600" y="1828800"/>
            <a:ext cx="6934200" cy="523220"/>
          </a:xfrm>
          <a:prstGeom prst="rect">
            <a:avLst/>
          </a:prstGeom>
          <a:noFill/>
        </p:spPr>
        <p:txBody>
          <a:bodyPr wrap="square" rtlCol="0">
            <a:spAutoFit/>
          </a:bodyPr>
          <a:lstStyle/>
          <a:p>
            <a:r>
              <a:rPr lang="en-ZA" sz="2800" dirty="0" err="1" smtClean="0">
                <a:latin typeface="+mj-lt"/>
              </a:rPr>
              <a:t>http://youtu.be/VMlhmG6laQM</a:t>
            </a:r>
            <a:endParaRPr lang="en-ZA" sz="2800" dirty="0" smtClean="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644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449"/>
                </p:tgtEl>
              </p:cMediaNode>
            </p:video>
            <p:seq concurrent="1" nextAc="seek">
              <p:cTn id="8" restart="whenNotActive" fill="hold" evtFilter="cancelBubble" nodeType="interactiveSeq">
                <p:stCondLst>
                  <p:cond evt="onClick" delay="0">
                    <p:tgtEl>
                      <p:spTgt spid="1644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6449"/>
                                        </p:tgtEl>
                                      </p:cBhvr>
                                    </p:cmd>
                                  </p:childTnLst>
                                </p:cTn>
                              </p:par>
                            </p:childTnLst>
                          </p:cTn>
                        </p:par>
                      </p:childTnLst>
                    </p:cTn>
                  </p:par>
                </p:childTnLst>
              </p:cTn>
              <p:nextCondLst>
                <p:cond evt="onClick" delay="0">
                  <p:tgtEl>
                    <p:spTgt spid="1644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09" name="Group 63"/>
          <p:cNvGrpSpPr>
            <a:grpSpLocks/>
          </p:cNvGrpSpPr>
          <p:nvPr/>
        </p:nvGrpSpPr>
        <p:grpSpPr bwMode="auto">
          <a:xfrm>
            <a:off x="0" y="-9525"/>
            <a:ext cx="9147175" cy="6867525"/>
            <a:chOff x="0" y="0"/>
            <a:chExt cx="5762" cy="4326"/>
          </a:xfrm>
        </p:grpSpPr>
        <p:sp>
          <p:nvSpPr>
            <p:cNvPr id="17413"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14"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15"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16"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17"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18"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19"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0"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1"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2"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3"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4"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5"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6"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7"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8"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29"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0"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1"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2"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3"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4"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5"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6"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7"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8"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39"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0"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1"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2"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3"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4"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5"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6"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7"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8"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49"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0"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1"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2"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3"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4"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5"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6"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7"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8"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59"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0"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1"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2"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3"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4"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5"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6"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7"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8"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69"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70"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71"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747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1747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7472"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5BE521EA-F287-45B4-A172-D1C9EA633DE2}" type="slidenum">
              <a:rPr lang="en-US" sz="1400">
                <a:solidFill>
                  <a:schemeClr val="tx1"/>
                </a:solidFill>
                <a:latin typeface="Helvetica" pitchFamily="34" charset="0"/>
                <a:ea typeface="MS PGothic" pitchFamily="34" charset="-128"/>
                <a:sym typeface="Helvetica" pitchFamily="34" charset="0"/>
              </a:rPr>
              <a:pPr algn="ctr"/>
              <a:t>14</a:t>
            </a:fld>
            <a:endParaRPr lang="en-US" sz="1400" dirty="0">
              <a:solidFill>
                <a:schemeClr val="tx1"/>
              </a:solidFill>
              <a:latin typeface="Helvetica" pitchFamily="34" charset="0"/>
              <a:ea typeface="MS PGothic" pitchFamily="34" charset="-128"/>
              <a:sym typeface="Helvetica" pitchFamily="34" charset="0"/>
            </a:endParaRPr>
          </a:p>
        </p:txBody>
      </p:sp>
      <p:sp>
        <p:nvSpPr>
          <p:cNvPr id="17411" name="Rectangle 65"/>
          <p:cNvSpPr>
            <a:spLocks/>
          </p:cNvSpPr>
          <p:nvPr/>
        </p:nvSpPr>
        <p:spPr bwMode="auto">
          <a:xfrm>
            <a:off x="838200" y="2209800"/>
            <a:ext cx="7327900" cy="3543300"/>
          </a:xfrm>
          <a:prstGeom prst="rect">
            <a:avLst/>
          </a:prstGeom>
          <a:noFill/>
          <a:ln w="12700">
            <a:noFill/>
            <a:miter lim="800000"/>
            <a:headEnd/>
            <a:tailEnd/>
          </a:ln>
        </p:spPr>
        <p:txBody>
          <a:bodyPr lIns="0" tIns="0" rIns="39686" bIns="0"/>
          <a:lstStyle/>
          <a:p>
            <a:pPr marL="38100">
              <a:lnSpc>
                <a:spcPts val="3463"/>
              </a:lnSpc>
            </a:pPr>
            <a:r>
              <a:rPr lang="ja-JP" altLang="en-US" sz="2400">
                <a:solidFill>
                  <a:schemeClr val="tx1"/>
                </a:solidFill>
                <a:latin typeface="Arial" pitchFamily="34" charset="0"/>
                <a:ea typeface="MS PGothic" pitchFamily="34" charset="-128"/>
                <a:sym typeface="Helvetica" pitchFamily="34" charset="0"/>
              </a:rPr>
              <a:t>“</a:t>
            </a:r>
            <a:r>
              <a:rPr lang="en-US" altLang="ja-JP" sz="2400" dirty="0">
                <a:solidFill>
                  <a:schemeClr val="tx1"/>
                </a:solidFill>
                <a:latin typeface="Helvetica" pitchFamily="34" charset="0"/>
                <a:ea typeface="MS PGothic" pitchFamily="34" charset="-128"/>
                <a:sym typeface="Helvetica" pitchFamily="34" charset="0"/>
              </a:rPr>
              <a:t>In the cluster we knew each other, we were friends, we discussed everything from all the classes. We knew things very, very well because we discussed it all so much. We had discussions about everything… it was like a raft running the rapids of my life.</a:t>
            </a:r>
            <a:r>
              <a:rPr lang="ja-JP" altLang="en-US" sz="2400">
                <a:solidFill>
                  <a:schemeClr val="tx1"/>
                </a:solidFill>
                <a:latin typeface="Arial" pitchFamily="34" charset="0"/>
                <a:ea typeface="MS PGothic" pitchFamily="34" charset="-128"/>
                <a:sym typeface="Helvetica" pitchFamily="34" charset="0"/>
              </a:rPr>
              <a:t>”</a:t>
            </a:r>
            <a:endParaRPr lang="en-US" altLang="ja-JP" sz="2400" dirty="0">
              <a:solidFill>
                <a:schemeClr val="tx1"/>
              </a:solidFill>
              <a:latin typeface="Helvetica" pitchFamily="34" charset="0"/>
              <a:ea typeface="MS PGothic" pitchFamily="34" charset="-128"/>
              <a:sym typeface="Helvetica" pitchFamily="34" charset="0"/>
            </a:endParaRPr>
          </a:p>
          <a:p>
            <a:pPr marL="38100">
              <a:lnSpc>
                <a:spcPts val="3463"/>
              </a:lnSpc>
            </a:pPr>
            <a:endParaRPr lang="en-US" sz="2800" dirty="0">
              <a:solidFill>
                <a:schemeClr val="tx1"/>
              </a:solidFill>
              <a:latin typeface="Helvetica" pitchFamily="34" charset="0"/>
              <a:ea typeface="MS PGothic" pitchFamily="34" charset="-128"/>
              <a:sym typeface="Helvetica" pitchFamily="34" charset="0"/>
            </a:endParaRPr>
          </a:p>
          <a:p>
            <a:pPr marL="38100">
              <a:lnSpc>
                <a:spcPts val="3463"/>
              </a:lnSpc>
            </a:pPr>
            <a:endParaRPr lang="en-US" sz="2800" dirty="0">
              <a:solidFill>
                <a:schemeClr val="tx1"/>
              </a:solidFill>
              <a:latin typeface="Helvetica" pitchFamily="34" charset="0"/>
              <a:ea typeface="MS PGothic" pitchFamily="34" charset="-128"/>
              <a:sym typeface="Helvetica" pitchFamily="34" charset="0"/>
            </a:endParaRPr>
          </a:p>
          <a:p>
            <a:pPr marL="38100"/>
            <a:r>
              <a:rPr lang="en-US" sz="2400" dirty="0">
                <a:solidFill>
                  <a:schemeClr val="tx1"/>
                </a:solidFill>
                <a:latin typeface="Helvetica" pitchFamily="34" charset="0"/>
                <a:ea typeface="MS PGothic" pitchFamily="34" charset="-128"/>
                <a:sym typeface="Helvetica" pitchFamily="34" charset="0"/>
              </a:rPr>
              <a:t>                                   </a:t>
            </a:r>
          </a:p>
        </p:txBody>
      </p:sp>
      <p:sp>
        <p:nvSpPr>
          <p:cNvPr id="17412" name="Rectangle 66"/>
          <p:cNvSpPr>
            <a:spLocks/>
          </p:cNvSpPr>
          <p:nvPr/>
        </p:nvSpPr>
        <p:spPr bwMode="auto">
          <a:xfrm>
            <a:off x="863600" y="977900"/>
            <a:ext cx="7767638" cy="584200"/>
          </a:xfrm>
          <a:prstGeom prst="rect">
            <a:avLst/>
          </a:prstGeom>
          <a:noFill/>
          <a:ln w="9525">
            <a:noFill/>
            <a:miter lim="800000"/>
            <a:headEnd/>
            <a:tailEnd/>
          </a:ln>
        </p:spPr>
        <p:txBody>
          <a:bodyPr wrap="none" lIns="0" tIns="0" rIns="40639" bIns="0">
            <a:spAutoFit/>
          </a:bodyPr>
          <a:lstStyle/>
          <a:p>
            <a:pPr marL="39688"/>
            <a:r>
              <a:rPr lang="en-US" sz="3200" dirty="0">
                <a:solidFill>
                  <a:srgbClr val="001F67"/>
                </a:solidFill>
                <a:latin typeface="Helvetica" pitchFamily="34" charset="0"/>
                <a:ea typeface="MS PGothic" pitchFamily="34" charset="-128"/>
                <a:sym typeface="Helvetica" pitchFamily="34" charset="0"/>
              </a:rPr>
              <a:t>Learning Communities and Social Support</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8433" name="Group 63"/>
          <p:cNvGrpSpPr>
            <a:grpSpLocks/>
          </p:cNvGrpSpPr>
          <p:nvPr/>
        </p:nvGrpSpPr>
        <p:grpSpPr bwMode="auto">
          <a:xfrm>
            <a:off x="-6350" y="14288"/>
            <a:ext cx="9147175" cy="6867525"/>
            <a:chOff x="0" y="0"/>
            <a:chExt cx="5762" cy="4326"/>
          </a:xfrm>
        </p:grpSpPr>
        <p:sp>
          <p:nvSpPr>
            <p:cNvPr id="18437"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38"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39"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0"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1"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2"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3"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4"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5"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6"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7"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8"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49"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0"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1"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2"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3"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4"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5"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6"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7"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8"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59"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0"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1"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2"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3"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4"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5"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6"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7"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8"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69"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0"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1"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2"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3"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4"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5"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6"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7"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8"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79"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0"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1"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2"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3"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4"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5"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6"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7"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8"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89"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90"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91"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92"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93"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94"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8495"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8496"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D9D19C34-D7AD-4E9F-B2FE-A07A8514D5DA}" type="slidenum">
              <a:rPr lang="en-US" sz="1400">
                <a:solidFill>
                  <a:schemeClr val="tx1"/>
                </a:solidFill>
                <a:latin typeface="Helvetica" pitchFamily="34" charset="0"/>
                <a:ea typeface="MS PGothic" pitchFamily="34" charset="-128"/>
                <a:sym typeface="Helvetica" pitchFamily="34" charset="0"/>
              </a:rPr>
              <a:pPr algn="ctr"/>
              <a:t>15</a:t>
            </a:fld>
            <a:endParaRPr lang="en-US" sz="1400" dirty="0">
              <a:solidFill>
                <a:schemeClr val="tx1"/>
              </a:solidFill>
              <a:latin typeface="Helvetica" pitchFamily="34" charset="0"/>
              <a:ea typeface="MS PGothic" pitchFamily="34" charset="-128"/>
              <a:sym typeface="Helvetica" pitchFamily="34" charset="0"/>
            </a:endParaRPr>
          </a:p>
        </p:txBody>
      </p:sp>
      <p:sp>
        <p:nvSpPr>
          <p:cNvPr id="18497" name="Rectangle 65"/>
          <p:cNvSpPr>
            <a:spLocks noGrp="1" noChangeArrowheads="1"/>
          </p:cNvSpPr>
          <p:nvPr>
            <p:ph type="title"/>
          </p:nvPr>
        </p:nvSpPr>
        <p:spPr>
          <a:xfrm>
            <a:off x="838200" y="0"/>
            <a:ext cx="8162925" cy="1624013"/>
          </a:xfrm>
        </p:spPr>
        <p:txBody>
          <a:bodyPr rIns="132080"/>
          <a:lstStyle/>
          <a:p>
            <a:pPr indent="0" eaLnBrk="1" hangingPunct="1">
              <a:defRPr/>
            </a:pPr>
            <a:r>
              <a:rPr lang="en-US" sz="3600" dirty="0" smtClean="0">
                <a:solidFill>
                  <a:srgbClr val="001F67"/>
                </a:solidFill>
                <a:sym typeface="Helvetica" charset="0"/>
              </a:rPr>
              <a:t>Knowing When to Provide Support</a:t>
            </a:r>
          </a:p>
        </p:txBody>
      </p:sp>
      <p:sp>
        <p:nvSpPr>
          <p:cNvPr id="18498" name="Rectangle 66"/>
          <p:cNvSpPr>
            <a:spLocks noGrp="1" noChangeArrowheads="1"/>
          </p:cNvSpPr>
          <p:nvPr>
            <p:ph type="body" idx="1"/>
          </p:nvPr>
        </p:nvSpPr>
        <p:spPr>
          <a:xfrm>
            <a:off x="876300" y="2133600"/>
            <a:ext cx="7962900" cy="4724400"/>
          </a:xfrm>
        </p:spPr>
        <p:txBody>
          <a:bodyPr rIns="132080"/>
          <a:lstStyle/>
          <a:p>
            <a:pPr marL="39688" lvl="1" indent="0" eaLnBrk="1" hangingPunct="1">
              <a:lnSpc>
                <a:spcPct val="120000"/>
              </a:lnSpc>
              <a:buSzPct val="181000"/>
              <a:buFont typeface="Wingdings" charset="0"/>
              <a:buChar char="•"/>
              <a:defRPr/>
            </a:pPr>
            <a:r>
              <a:rPr lang="en-US" dirty="0" smtClean="0">
                <a:sym typeface="Helvetica" charset="0"/>
              </a:rPr>
              <a:t> Early-warning systems  </a:t>
            </a:r>
          </a:p>
          <a:p>
            <a:pPr marL="877888" lvl="2" indent="-342900" eaLnBrk="1" hangingPunct="1">
              <a:lnSpc>
                <a:spcPct val="120000"/>
              </a:lnSpc>
              <a:buClr>
                <a:srgbClr val="800000"/>
              </a:buClr>
              <a:buFont typeface="Wingdings" charset="2"/>
              <a:buChar char="ü"/>
              <a:defRPr/>
            </a:pPr>
            <a:r>
              <a:rPr lang="en-US" dirty="0" smtClean="0">
                <a:sym typeface="Helvetica" charset="0"/>
              </a:rPr>
              <a:t> </a:t>
            </a:r>
            <a:r>
              <a:rPr lang="en-US" sz="2200" dirty="0" smtClean="0">
                <a:sym typeface="Helvetica" charset="0"/>
              </a:rPr>
              <a:t>Signals Project</a:t>
            </a:r>
          </a:p>
          <a:p>
            <a:pPr marL="877888" lvl="2" indent="-342900" eaLnBrk="1" hangingPunct="1">
              <a:buClr>
                <a:srgbClr val="800000"/>
              </a:buClr>
              <a:buFont typeface="Wingdings" charset="2"/>
              <a:buChar char="ü"/>
              <a:defRPr/>
            </a:pPr>
            <a:r>
              <a:rPr lang="en-US" sz="2200" dirty="0" smtClean="0">
                <a:sym typeface="Helvetica" charset="0"/>
              </a:rPr>
              <a:t> Predictive Analytics</a:t>
            </a:r>
            <a:endParaRPr lang="en-US" dirty="0" smtClean="0">
              <a:sym typeface="Helvetica" charset="0"/>
            </a:endParaRPr>
          </a:p>
          <a:p>
            <a:pPr marL="39688" lvl="1" indent="0" eaLnBrk="1" hangingPunct="1">
              <a:lnSpc>
                <a:spcPct val="120000"/>
              </a:lnSpc>
              <a:buSzPct val="195000"/>
              <a:buFont typeface="Wingdings" charset="0"/>
              <a:buChar char="•"/>
              <a:defRPr/>
            </a:pPr>
            <a:r>
              <a:rPr lang="en-US" dirty="0" smtClean="0">
                <a:sym typeface="Helvetica" charset="0"/>
              </a:rPr>
              <a:t> Peer mentors</a:t>
            </a:r>
          </a:p>
          <a:p>
            <a:pPr marL="877888" lvl="2" indent="-342900" eaLnBrk="1" hangingPunct="1">
              <a:lnSpc>
                <a:spcPct val="110000"/>
              </a:lnSpc>
              <a:buClr>
                <a:srgbClr val="800000"/>
              </a:buClr>
              <a:buSzPct val="101000"/>
              <a:buFont typeface="Wingdings" charset="2"/>
              <a:buChar char="ü"/>
              <a:defRPr/>
            </a:pPr>
            <a:r>
              <a:rPr lang="en-US" dirty="0" smtClean="0">
                <a:sym typeface="Helvetica" charset="0"/>
              </a:rPr>
              <a:t> Training and Backup</a:t>
            </a:r>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98">
                                            <p:txEl>
                                              <p:pRg st="0" end="0"/>
                                            </p:txEl>
                                          </p:spTgt>
                                        </p:tgtEl>
                                        <p:attrNameLst>
                                          <p:attrName>style.visibility</p:attrName>
                                        </p:attrNameLst>
                                      </p:cBhvr>
                                      <p:to>
                                        <p:strVal val="visible"/>
                                      </p:to>
                                    </p:set>
                                    <p:animEffect transition="in" filter="wipe(left)">
                                      <p:cBhvr>
                                        <p:cTn id="7" dur="500"/>
                                        <p:tgtEl>
                                          <p:spTgt spid="184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98">
                                            <p:txEl>
                                              <p:pRg st="1" end="1"/>
                                            </p:txEl>
                                          </p:spTgt>
                                        </p:tgtEl>
                                        <p:attrNameLst>
                                          <p:attrName>style.visibility</p:attrName>
                                        </p:attrNameLst>
                                      </p:cBhvr>
                                      <p:to>
                                        <p:strVal val="visible"/>
                                      </p:to>
                                    </p:set>
                                    <p:animEffect transition="in" filter="wipe(left)">
                                      <p:cBhvr>
                                        <p:cTn id="12" dur="500"/>
                                        <p:tgtEl>
                                          <p:spTgt spid="1849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98">
                                            <p:txEl>
                                              <p:pRg st="2" end="2"/>
                                            </p:txEl>
                                          </p:spTgt>
                                        </p:tgtEl>
                                        <p:attrNameLst>
                                          <p:attrName>style.visibility</p:attrName>
                                        </p:attrNameLst>
                                      </p:cBhvr>
                                      <p:to>
                                        <p:strVal val="visible"/>
                                      </p:to>
                                    </p:set>
                                    <p:animEffect transition="in" filter="wipe(left)">
                                      <p:cBhvr>
                                        <p:cTn id="17" dur="500"/>
                                        <p:tgtEl>
                                          <p:spTgt spid="1849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98">
                                            <p:txEl>
                                              <p:pRg st="3" end="3"/>
                                            </p:txEl>
                                          </p:spTgt>
                                        </p:tgtEl>
                                        <p:attrNameLst>
                                          <p:attrName>style.visibility</p:attrName>
                                        </p:attrNameLst>
                                      </p:cBhvr>
                                      <p:to>
                                        <p:strVal val="visible"/>
                                      </p:to>
                                    </p:set>
                                    <p:animEffect transition="in" filter="wipe(left)">
                                      <p:cBhvr>
                                        <p:cTn id="22" dur="500"/>
                                        <p:tgtEl>
                                          <p:spTgt spid="1849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498">
                                            <p:txEl>
                                              <p:pRg st="4" end="4"/>
                                            </p:txEl>
                                          </p:spTgt>
                                        </p:tgtEl>
                                        <p:attrNameLst>
                                          <p:attrName>style.visibility</p:attrName>
                                        </p:attrNameLst>
                                      </p:cBhvr>
                                      <p:to>
                                        <p:strVal val="visible"/>
                                      </p:to>
                                    </p:set>
                                    <p:animEffect transition="in" filter="wipe(left)">
                                      <p:cBhvr>
                                        <p:cTn id="27" dur="500"/>
                                        <p:tgtEl>
                                          <p:spTgt spid="1849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98" grpId="0" build="p" bldLvl="5"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9457" name="Group 63"/>
          <p:cNvGrpSpPr>
            <a:grpSpLocks/>
          </p:cNvGrpSpPr>
          <p:nvPr/>
        </p:nvGrpSpPr>
        <p:grpSpPr bwMode="auto">
          <a:xfrm>
            <a:off x="-6350" y="14288"/>
            <a:ext cx="9147175" cy="6867525"/>
            <a:chOff x="0" y="0"/>
            <a:chExt cx="5762" cy="4326"/>
          </a:xfrm>
        </p:grpSpPr>
        <p:sp>
          <p:nvSpPr>
            <p:cNvPr id="19461"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2"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3"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4"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5"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6"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7"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8"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69"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0"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1"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2"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3"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4"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5"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6"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7"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8"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79"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0"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1"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2"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3"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4"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5"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6"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7"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8"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89"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0"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1"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2"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3"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4"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5"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6"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7"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8"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499"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0"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1"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2"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3"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4"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5"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6"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7"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8"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09"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0"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1"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2"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3"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4"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5"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6"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7"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8"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9519"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9520"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8980C26F-F46A-421E-9869-CB8112B2DE1E}" type="slidenum">
              <a:rPr lang="en-US" sz="1400">
                <a:solidFill>
                  <a:schemeClr val="tx1"/>
                </a:solidFill>
                <a:latin typeface="Helvetica" pitchFamily="34" charset="0"/>
                <a:ea typeface="MS PGothic" pitchFamily="34" charset="-128"/>
                <a:sym typeface="Helvetica" pitchFamily="34" charset="0"/>
              </a:rPr>
              <a:pPr algn="ctr"/>
              <a:t>16</a:t>
            </a:fld>
            <a:endParaRPr lang="en-US" sz="1400" dirty="0">
              <a:solidFill>
                <a:schemeClr val="tx1"/>
              </a:solidFill>
              <a:latin typeface="Helvetica" pitchFamily="34" charset="0"/>
              <a:ea typeface="MS PGothic" pitchFamily="34" charset="-128"/>
              <a:sym typeface="Helvetica" pitchFamily="34" charset="0"/>
            </a:endParaRPr>
          </a:p>
        </p:txBody>
      </p:sp>
      <p:sp>
        <p:nvSpPr>
          <p:cNvPr id="19521"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ym typeface="Helvetica" charset="0"/>
              </a:rPr>
              <a:t> </a:t>
            </a:r>
            <a:br>
              <a:rPr lang="en-US" sz="4000" dirty="0" smtClean="0">
                <a:sym typeface="Helvetica" charset="0"/>
              </a:rPr>
            </a:br>
            <a:r>
              <a:rPr lang="en-US" sz="4000" dirty="0" smtClean="0">
                <a:sym typeface="Helvetica" charset="0"/>
              </a:rPr>
              <a:t> </a:t>
            </a:r>
            <a:r>
              <a:rPr lang="en-US" sz="3600" dirty="0" smtClean="0">
                <a:sym typeface="Helvetica" charset="0"/>
              </a:rPr>
              <a:t>Support for Student Success</a:t>
            </a:r>
          </a:p>
        </p:txBody>
      </p:sp>
      <p:sp>
        <p:nvSpPr>
          <p:cNvPr id="19522" name="Rectangle 66"/>
          <p:cNvSpPr>
            <a:spLocks noGrp="1" noChangeArrowheads="1"/>
          </p:cNvSpPr>
          <p:nvPr>
            <p:ph type="body" idx="1"/>
          </p:nvPr>
        </p:nvSpPr>
        <p:spPr>
          <a:xfrm>
            <a:off x="977900" y="2133600"/>
            <a:ext cx="7188200" cy="4724400"/>
          </a:xfrm>
        </p:spPr>
        <p:txBody>
          <a:bodyPr rIns="132080"/>
          <a:lstStyle/>
          <a:p>
            <a:pPr marL="39688" indent="0" eaLnBrk="1" hangingPunct="1">
              <a:lnSpc>
                <a:spcPct val="90000"/>
              </a:lnSpc>
              <a:buFont typeface="Wingdings" charset="0"/>
              <a:buNone/>
              <a:defRPr/>
            </a:pPr>
            <a:r>
              <a:rPr lang="en-US" sz="3000" dirty="0" smtClean="0">
                <a:sym typeface="Helvetica" charset="0"/>
              </a:rPr>
              <a:t>Support and student development </a:t>
            </a:r>
          </a:p>
          <a:p>
            <a:pPr marL="39688" indent="0" eaLnBrk="1" hangingPunct="1">
              <a:lnSpc>
                <a:spcPct val="90000"/>
              </a:lnSpc>
              <a:buFont typeface="Wingdings" charset="0"/>
              <a:buNone/>
              <a:defRPr/>
            </a:pPr>
            <a:r>
              <a:rPr lang="en-US" sz="3000" dirty="0" smtClean="0">
                <a:sym typeface="Helvetica" charset="0"/>
              </a:rPr>
              <a:t>throughout the student career: A developmental approach to student success</a:t>
            </a:r>
          </a:p>
          <a:p>
            <a:pPr marL="538163" lvl="1" indent="0" eaLnBrk="1" hangingPunct="1">
              <a:lnSpc>
                <a:spcPct val="110000"/>
              </a:lnSpc>
              <a:buFont typeface="Wingdings" charset="0"/>
              <a:buNone/>
              <a:defRPr/>
            </a:pPr>
            <a:endParaRPr lang="en-US" sz="3000" dirty="0" smtClean="0">
              <a:sym typeface="Helvetica"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522">
                                            <p:txEl>
                                              <p:pRg st="0" end="0"/>
                                            </p:txEl>
                                          </p:spTgt>
                                        </p:tgtEl>
                                        <p:attrNameLst>
                                          <p:attrName>style.visibility</p:attrName>
                                        </p:attrNameLst>
                                      </p:cBhvr>
                                      <p:to>
                                        <p:strVal val="visible"/>
                                      </p:to>
                                    </p:set>
                                    <p:animEffect transition="in" filter="wipe(left)">
                                      <p:cBhvr>
                                        <p:cTn id="7" dur="500"/>
                                        <p:tgtEl>
                                          <p:spTgt spid="195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522">
                                            <p:txEl>
                                              <p:pRg st="1" end="1"/>
                                            </p:txEl>
                                          </p:spTgt>
                                        </p:tgtEl>
                                        <p:attrNameLst>
                                          <p:attrName>style.visibility</p:attrName>
                                        </p:attrNameLst>
                                      </p:cBhvr>
                                      <p:to>
                                        <p:strVal val="visible"/>
                                      </p:to>
                                    </p:set>
                                    <p:animEffect transition="in" filter="wipe(left)">
                                      <p:cBhvr>
                                        <p:cTn id="12" dur="500"/>
                                        <p:tgtEl>
                                          <p:spTgt spid="195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22" grpId="0" build="p" bldLvl="5"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1" name="Group 63"/>
          <p:cNvGrpSpPr>
            <a:grpSpLocks/>
          </p:cNvGrpSpPr>
          <p:nvPr/>
        </p:nvGrpSpPr>
        <p:grpSpPr bwMode="auto">
          <a:xfrm>
            <a:off x="-6350" y="14288"/>
            <a:ext cx="9147175" cy="6867525"/>
            <a:chOff x="0" y="0"/>
            <a:chExt cx="5762" cy="4326"/>
          </a:xfrm>
        </p:grpSpPr>
        <p:sp>
          <p:nvSpPr>
            <p:cNvPr id="20485"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86"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87"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88"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89"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0"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1"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2"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3"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4"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5"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6"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7"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8"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499"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0"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1"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2"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3"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4"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5"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6"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7"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8"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09"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0"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1"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2"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3"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4"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5"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6"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7"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8"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19"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0"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1"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2"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3"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4"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5"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6"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7"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8"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29"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0"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1"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2"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3"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4"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5"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6"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7"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8"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39"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40"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41"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42"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0543"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20544"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08F54FBE-B2E6-4628-B7D4-05763685EDFA}" type="slidenum">
              <a:rPr lang="en-US" sz="1400">
                <a:solidFill>
                  <a:schemeClr val="tx1"/>
                </a:solidFill>
                <a:latin typeface="Helvetica" pitchFamily="34" charset="0"/>
                <a:ea typeface="MS PGothic" pitchFamily="34" charset="-128"/>
                <a:sym typeface="Helvetica" pitchFamily="34" charset="0"/>
              </a:rPr>
              <a:pPr algn="ctr"/>
              <a:t>17</a:t>
            </a:fld>
            <a:endParaRPr lang="en-US" sz="1400" dirty="0">
              <a:solidFill>
                <a:schemeClr val="tx1"/>
              </a:solidFill>
              <a:latin typeface="Helvetica" pitchFamily="34" charset="0"/>
              <a:ea typeface="MS PGothic" pitchFamily="34" charset="-128"/>
              <a:sym typeface="Helvetica" pitchFamily="34" charset="0"/>
            </a:endParaRPr>
          </a:p>
        </p:txBody>
      </p:sp>
      <p:sp>
        <p:nvSpPr>
          <p:cNvPr id="20545" name="Rectangle 65"/>
          <p:cNvSpPr>
            <a:spLocks noGrp="1" noChangeArrowheads="1"/>
          </p:cNvSpPr>
          <p:nvPr>
            <p:ph type="title"/>
          </p:nvPr>
        </p:nvSpPr>
        <p:spPr>
          <a:xfrm>
            <a:off x="954088" y="685800"/>
            <a:ext cx="8162925" cy="854075"/>
          </a:xfrm>
        </p:spPr>
        <p:txBody>
          <a:bodyPr rIns="132080"/>
          <a:lstStyle/>
          <a:p>
            <a:pPr indent="0" eaLnBrk="1" hangingPunct="1"/>
            <a:r>
              <a:rPr lang="en-US" sz="3200" dirty="0" smtClean="0">
                <a:solidFill>
                  <a:srgbClr val="000090"/>
                </a:solidFill>
                <a:latin typeface="Arial" pitchFamily="34" charset="0"/>
                <a:sym typeface="Arial" pitchFamily="34" charset="0"/>
              </a:rPr>
              <a:t/>
            </a:r>
            <a:br>
              <a:rPr lang="en-US" sz="3200" dirty="0" smtClean="0">
                <a:solidFill>
                  <a:srgbClr val="000090"/>
                </a:solidFill>
                <a:latin typeface="Arial" pitchFamily="34" charset="0"/>
                <a:sym typeface="Arial" pitchFamily="34" charset="0"/>
              </a:rPr>
            </a:br>
            <a:r>
              <a:rPr lang="en-US" sz="3600" dirty="0" smtClean="0">
                <a:solidFill>
                  <a:srgbClr val="000090"/>
                </a:solidFill>
                <a:latin typeface="Arial" pitchFamily="34" charset="0"/>
                <a:cs typeface="Arial" pitchFamily="34" charset="0"/>
                <a:sym typeface="Arial" pitchFamily="34" charset="0"/>
              </a:rPr>
              <a:t>:</a:t>
            </a:r>
            <a:r>
              <a:rPr lang="en-US" sz="3200" dirty="0" smtClean="0">
                <a:solidFill>
                  <a:srgbClr val="000090"/>
                </a:solidFill>
                <a:latin typeface="Arial" pitchFamily="34" charset="0"/>
                <a:sym typeface="Arial" pitchFamily="34" charset="0"/>
              </a:rPr>
              <a:t/>
            </a:r>
            <a:br>
              <a:rPr lang="en-US" sz="3200" dirty="0" smtClean="0">
                <a:solidFill>
                  <a:srgbClr val="000090"/>
                </a:solidFill>
                <a:latin typeface="Arial" pitchFamily="34" charset="0"/>
                <a:sym typeface="Arial" pitchFamily="34" charset="0"/>
              </a:rPr>
            </a:br>
            <a:r>
              <a:rPr lang="en-US" sz="3200" dirty="0" smtClean="0">
                <a:solidFill>
                  <a:srgbClr val="000090"/>
                </a:solidFill>
                <a:latin typeface="Arial" pitchFamily="34" charset="0"/>
                <a:sym typeface="Arial" pitchFamily="34" charset="0"/>
              </a:rPr>
              <a:t/>
            </a:r>
            <a:br>
              <a:rPr lang="en-US" sz="3200" dirty="0" smtClean="0">
                <a:solidFill>
                  <a:srgbClr val="000090"/>
                </a:solidFill>
                <a:latin typeface="Arial" pitchFamily="34" charset="0"/>
                <a:sym typeface="Arial" pitchFamily="34" charset="0"/>
              </a:rPr>
            </a:br>
            <a:r>
              <a:rPr lang="en-US" dirty="0" smtClean="0">
                <a:solidFill>
                  <a:srgbClr val="000090"/>
                </a:solidFill>
                <a:latin typeface="Arial" pitchFamily="34" charset="0"/>
                <a:sym typeface="Arial" pitchFamily="34" charset="0"/>
              </a:rPr>
              <a:t/>
            </a:r>
            <a:br>
              <a:rPr lang="en-US" dirty="0" smtClean="0">
                <a:solidFill>
                  <a:srgbClr val="000090"/>
                </a:solidFill>
                <a:latin typeface="Arial" pitchFamily="34" charset="0"/>
                <a:sym typeface="Arial" pitchFamily="34" charset="0"/>
              </a:rPr>
            </a:br>
            <a:r>
              <a:rPr lang="en-US" sz="3600" dirty="0" smtClean="0">
                <a:solidFill>
                  <a:srgbClr val="000090"/>
                </a:solidFill>
                <a:latin typeface="Arial" pitchFamily="34" charset="0"/>
                <a:cs typeface="Arial" pitchFamily="34" charset="0"/>
                <a:sym typeface="Arial" pitchFamily="34" charset="0"/>
              </a:rPr>
              <a:t>Closing Thought</a:t>
            </a:r>
            <a:endParaRPr lang="en-US" sz="3600" dirty="0" smtClean="0">
              <a:solidFill>
                <a:srgbClr val="000090"/>
              </a:solidFill>
              <a:latin typeface="Arial" pitchFamily="34" charset="0"/>
              <a:sym typeface="Arial" pitchFamily="34" charset="0"/>
            </a:endParaRPr>
          </a:p>
        </p:txBody>
      </p:sp>
      <p:sp>
        <p:nvSpPr>
          <p:cNvPr id="20546" name="Rectangle 66"/>
          <p:cNvSpPr>
            <a:spLocks noGrp="1" noChangeArrowheads="1"/>
          </p:cNvSpPr>
          <p:nvPr>
            <p:ph type="body" idx="1"/>
          </p:nvPr>
        </p:nvSpPr>
        <p:spPr>
          <a:xfrm>
            <a:off x="977900" y="2108200"/>
            <a:ext cx="7061200" cy="4800600"/>
          </a:xfrm>
        </p:spPr>
        <p:txBody>
          <a:bodyPr rIns="132080"/>
          <a:lstStyle/>
          <a:p>
            <a:pPr marL="39688" lvl="1" indent="0" eaLnBrk="1" hangingPunct="1">
              <a:lnSpc>
                <a:spcPct val="120000"/>
              </a:lnSpc>
              <a:buFont typeface="Wingdings" charset="0"/>
              <a:buNone/>
              <a:defRPr/>
            </a:pPr>
            <a:r>
              <a:rPr lang="en-US" dirty="0" smtClean="0">
                <a:latin typeface="Arial" charset="0"/>
                <a:cs typeface="Arial" charset="0"/>
                <a:sym typeface="Arial" charset="0"/>
              </a:rPr>
              <a:t>Effective student support does not arise by chance. It requires intentional, structured, and proactive action that is systematic in nature and coordinated in application.</a:t>
            </a:r>
            <a:endParaRPr lang="en-US" dirty="0" smtClean="0">
              <a:latin typeface="Arial" charset="0"/>
              <a:sym typeface="Arial"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Group 63"/>
          <p:cNvGrpSpPr>
            <a:grpSpLocks/>
          </p:cNvGrpSpPr>
          <p:nvPr/>
        </p:nvGrpSpPr>
        <p:grpSpPr bwMode="auto">
          <a:xfrm>
            <a:off x="-6350" y="14288"/>
            <a:ext cx="9147175" cy="6867525"/>
            <a:chOff x="0" y="0"/>
            <a:chExt cx="5762" cy="4326"/>
          </a:xfrm>
        </p:grpSpPr>
        <p:sp>
          <p:nvSpPr>
            <p:cNvPr id="21508"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09"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0"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1"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2"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3"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4"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5"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6"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7"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8"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19"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0"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1"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2"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3"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4"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5"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6"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7"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8"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29"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0"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1"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2"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3"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4"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5"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6"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7"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8"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39"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0"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1"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2"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3"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4"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5"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6"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7"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8"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49"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0"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1"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2"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3"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4"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5"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6"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7"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8"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59"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0"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1"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2"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3"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4"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5"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6"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1567"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21569"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21568"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8D193393-7954-4A37-BC83-267302BEBB81}" type="slidenum">
              <a:rPr lang="en-US" sz="1400">
                <a:solidFill>
                  <a:schemeClr val="tx1"/>
                </a:solidFill>
                <a:latin typeface="Helvetica" pitchFamily="34" charset="0"/>
                <a:ea typeface="MS PGothic" pitchFamily="34" charset="-128"/>
                <a:sym typeface="Helvetica" pitchFamily="34" charset="0"/>
              </a:rPr>
              <a:pPr algn="ctr"/>
              <a:t>18</a:t>
            </a:fld>
            <a:endParaRPr lang="en-US" sz="1400" dirty="0">
              <a:solidFill>
                <a:schemeClr val="tx1"/>
              </a:solidFill>
              <a:latin typeface="Helvetica" pitchFamily="34" charset="0"/>
              <a:ea typeface="MS PGothic" pitchFamily="34" charset="-128"/>
              <a:sym typeface="Helvetica" pitchFamily="34" charset="0"/>
            </a:endParaRPr>
          </a:p>
        </p:txBody>
      </p:sp>
      <p:sp>
        <p:nvSpPr>
          <p:cNvPr id="21507" name="Rectangle 65"/>
          <p:cNvSpPr>
            <a:spLocks/>
          </p:cNvSpPr>
          <p:nvPr/>
        </p:nvSpPr>
        <p:spPr bwMode="auto">
          <a:xfrm>
            <a:off x="1379538" y="2286000"/>
            <a:ext cx="5810250" cy="2654300"/>
          </a:xfrm>
          <a:prstGeom prst="rect">
            <a:avLst/>
          </a:prstGeom>
          <a:noFill/>
          <a:ln w="9525">
            <a:noFill/>
            <a:miter lim="800000"/>
            <a:headEnd/>
            <a:tailEnd/>
          </a:ln>
        </p:spPr>
        <p:txBody>
          <a:bodyPr wrap="none" lIns="0" tIns="0" rIns="40639" bIns="0">
            <a:spAutoFit/>
          </a:bodyPr>
          <a:lstStyle/>
          <a:p>
            <a:pPr marL="39688" algn="ctr"/>
            <a:r>
              <a:rPr lang="en-US" dirty="0">
                <a:solidFill>
                  <a:schemeClr val="tx1"/>
                </a:solidFill>
                <a:latin typeface="Arial" pitchFamily="34" charset="0"/>
                <a:ea typeface="MS PGothic" pitchFamily="34" charset="-128"/>
                <a:sym typeface="Arial" pitchFamily="34" charset="0"/>
              </a:rPr>
              <a:t>Thank You</a:t>
            </a:r>
          </a:p>
          <a:p>
            <a:pPr marL="39688" algn="ctr"/>
            <a:endParaRPr lang="en-US" dirty="0">
              <a:solidFill>
                <a:schemeClr val="tx1"/>
              </a:solidFill>
              <a:latin typeface="Arial" pitchFamily="34" charset="0"/>
              <a:ea typeface="MS PGothic" pitchFamily="34" charset="-128"/>
              <a:sym typeface="Arial" pitchFamily="34" charset="0"/>
            </a:endParaRPr>
          </a:p>
          <a:p>
            <a:pPr marL="39688" algn="ctr"/>
            <a:r>
              <a:rPr lang="en-US" dirty="0">
                <a:solidFill>
                  <a:schemeClr val="tx1"/>
                </a:solidFill>
                <a:latin typeface="Arial" pitchFamily="34" charset="0"/>
                <a:ea typeface="MS PGothic" pitchFamily="34" charset="-128"/>
                <a:sym typeface="Arial" pitchFamily="34" charset="0"/>
              </a:rPr>
              <a:t>  Please feel free to contact me if </a:t>
            </a:r>
          </a:p>
          <a:p>
            <a:pPr marL="39688" algn="ctr"/>
            <a:r>
              <a:rPr lang="en-US" dirty="0">
                <a:solidFill>
                  <a:schemeClr val="tx1"/>
                </a:solidFill>
                <a:latin typeface="Arial" pitchFamily="34" charset="0"/>
                <a:ea typeface="MS PGothic" pitchFamily="34" charset="-128"/>
                <a:sym typeface="Arial" pitchFamily="34" charset="0"/>
              </a:rPr>
              <a:t>I can be of assistance.</a:t>
            </a:r>
          </a:p>
          <a:p>
            <a:pPr marL="39688" algn="ctr"/>
            <a:endParaRPr lang="en-US" dirty="0">
              <a:solidFill>
                <a:schemeClr val="tx1"/>
              </a:solidFill>
              <a:latin typeface="Arial" pitchFamily="34" charset="0"/>
              <a:ea typeface="MS PGothic" pitchFamily="34" charset="-128"/>
              <a:sym typeface="Arial" pitchFamily="34" charset="0"/>
            </a:endParaRPr>
          </a:p>
          <a:p>
            <a:pPr marL="39688" algn="ctr"/>
            <a:r>
              <a:rPr lang="en-US" sz="2800" dirty="0">
                <a:solidFill>
                  <a:schemeClr val="tx1"/>
                </a:solidFill>
                <a:latin typeface="Arial" pitchFamily="34" charset="0"/>
                <a:ea typeface="MS PGothic" pitchFamily="34" charset="-128"/>
                <a:sym typeface="Arial" pitchFamily="34" charset="0"/>
              </a:rPr>
              <a:t>  vtinto@syr.edu</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5121" name="Group 63"/>
          <p:cNvGrpSpPr>
            <a:grpSpLocks/>
          </p:cNvGrpSpPr>
          <p:nvPr/>
        </p:nvGrpSpPr>
        <p:grpSpPr bwMode="auto">
          <a:xfrm>
            <a:off x="-6350" y="14288"/>
            <a:ext cx="9147175" cy="6867525"/>
            <a:chOff x="0" y="0"/>
            <a:chExt cx="5762" cy="4326"/>
          </a:xfrm>
        </p:grpSpPr>
        <p:sp>
          <p:nvSpPr>
            <p:cNvPr id="5125"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26"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27"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28"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29"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0"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1"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2"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3"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4"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5"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6"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7"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8"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39"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0"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1"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2"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3"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4"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5"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6"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7"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8"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49"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0"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1"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2"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3"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4"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5"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6"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7"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8"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59"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0"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1"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2"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3"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4"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5"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6"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7"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8"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69"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0"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1"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2"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3"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4"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5"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6"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7"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8"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79"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80"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81"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82"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5183"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5184"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09CFC9F5-6BBE-4623-A26A-F3B09D7F4639}" type="slidenum">
              <a:rPr lang="en-US" sz="1400">
                <a:solidFill>
                  <a:schemeClr val="tx1"/>
                </a:solidFill>
                <a:latin typeface="Helvetica" pitchFamily="34" charset="0"/>
                <a:ea typeface="MS PGothic" pitchFamily="34" charset="-128"/>
                <a:sym typeface="Helvetica" pitchFamily="34" charset="0"/>
              </a:rPr>
              <a:pPr algn="ctr"/>
              <a:t>2</a:t>
            </a:fld>
            <a:endParaRPr lang="en-US" sz="1400" dirty="0">
              <a:solidFill>
                <a:schemeClr val="tx1"/>
              </a:solidFill>
              <a:latin typeface="Helvetica" pitchFamily="34" charset="0"/>
              <a:ea typeface="MS PGothic" pitchFamily="34" charset="-128"/>
              <a:sym typeface="Helvetica" pitchFamily="34" charset="0"/>
            </a:endParaRPr>
          </a:p>
        </p:txBody>
      </p:sp>
      <p:sp>
        <p:nvSpPr>
          <p:cNvPr id="5185"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ym typeface="Helvetica" charset="0"/>
              </a:rPr>
              <a:t> </a:t>
            </a:r>
            <a:br>
              <a:rPr lang="en-US" sz="4000" dirty="0" smtClean="0">
                <a:sym typeface="Helvetica" charset="0"/>
              </a:rPr>
            </a:br>
            <a:r>
              <a:rPr lang="en-US" sz="4000" dirty="0" smtClean="0">
                <a:sym typeface="Helvetica" charset="0"/>
              </a:rPr>
              <a:t> </a:t>
            </a:r>
            <a:r>
              <a:rPr lang="en-US" sz="3600" dirty="0" smtClean="0">
                <a:sym typeface="Helvetica" charset="0"/>
              </a:rPr>
              <a:t>Support for Student Success</a:t>
            </a:r>
          </a:p>
        </p:txBody>
      </p:sp>
      <p:sp>
        <p:nvSpPr>
          <p:cNvPr id="5186" name="Rectangle 66"/>
          <p:cNvSpPr>
            <a:spLocks noGrp="1" noChangeArrowheads="1"/>
          </p:cNvSpPr>
          <p:nvPr>
            <p:ph type="body" idx="1"/>
          </p:nvPr>
        </p:nvSpPr>
        <p:spPr>
          <a:xfrm>
            <a:off x="952500" y="2133600"/>
            <a:ext cx="7886700" cy="4724400"/>
          </a:xfrm>
        </p:spPr>
        <p:txBody>
          <a:bodyPr rIns="132080"/>
          <a:lstStyle/>
          <a:p>
            <a:pPr marL="39688" indent="0" eaLnBrk="1" hangingPunct="1">
              <a:lnSpc>
                <a:spcPct val="130000"/>
              </a:lnSpc>
              <a:buSzPct val="200000"/>
              <a:buFont typeface="Wingdings" charset="0"/>
              <a:buChar char="•"/>
              <a:defRPr/>
            </a:pPr>
            <a:r>
              <a:rPr lang="en-US" sz="3000" dirty="0" smtClean="0">
                <a:sym typeface="Helvetica" charset="0"/>
              </a:rPr>
              <a:t> Learning to Navigate the University</a:t>
            </a:r>
          </a:p>
          <a:p>
            <a:pPr marL="39688" indent="0" eaLnBrk="1" hangingPunct="1">
              <a:lnSpc>
                <a:spcPct val="130000"/>
              </a:lnSpc>
              <a:buSzPct val="200000"/>
              <a:buFont typeface="Wingdings" charset="0"/>
              <a:buChar char="•"/>
              <a:defRPr/>
            </a:pPr>
            <a:r>
              <a:rPr lang="en-US" sz="3000" dirty="0" smtClean="0">
                <a:sym typeface="Helvetica" charset="0"/>
              </a:rPr>
              <a:t> Finding Academic and Social Support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86">
                                            <p:txEl>
                                              <p:pRg st="0" end="0"/>
                                            </p:txEl>
                                          </p:spTgt>
                                        </p:tgtEl>
                                        <p:attrNameLst>
                                          <p:attrName>style.visibility</p:attrName>
                                        </p:attrNameLst>
                                      </p:cBhvr>
                                      <p:to>
                                        <p:strVal val="visible"/>
                                      </p:to>
                                    </p:set>
                                    <p:animEffect transition="in" filter="wipe(left)">
                                      <p:cBhvr>
                                        <p:cTn id="7" dur="500"/>
                                        <p:tgtEl>
                                          <p:spTgt spid="51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86">
                                            <p:txEl>
                                              <p:pRg st="1" end="1"/>
                                            </p:txEl>
                                          </p:spTgt>
                                        </p:tgtEl>
                                        <p:attrNameLst>
                                          <p:attrName>style.visibility</p:attrName>
                                        </p:attrNameLst>
                                      </p:cBhvr>
                                      <p:to>
                                        <p:strVal val="visible"/>
                                      </p:to>
                                    </p:set>
                                    <p:animEffect transition="in" filter="wipe(left)">
                                      <p:cBhvr>
                                        <p:cTn id="12" dur="500"/>
                                        <p:tgtEl>
                                          <p:spTgt spid="51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6" grpId="0" build="p" bldLvl="5"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6145" name="Group 63"/>
          <p:cNvGrpSpPr>
            <a:grpSpLocks/>
          </p:cNvGrpSpPr>
          <p:nvPr/>
        </p:nvGrpSpPr>
        <p:grpSpPr bwMode="auto">
          <a:xfrm>
            <a:off x="-6350" y="14288"/>
            <a:ext cx="9147175" cy="6867525"/>
            <a:chOff x="0" y="0"/>
            <a:chExt cx="5762" cy="4326"/>
          </a:xfrm>
        </p:grpSpPr>
        <p:sp>
          <p:nvSpPr>
            <p:cNvPr id="6149"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0"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1"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2"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3"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4"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5"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6"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7"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8"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59"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0"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1"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2"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3"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4"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5"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6"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7"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8"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69"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0"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1"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2"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3"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4"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5"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6"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7"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8"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79"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0"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1"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2"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3"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4"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5"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6"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7"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8"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89"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0"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1"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2"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3"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4"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5"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6"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7"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8"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199"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0"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1"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2"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3"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4"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5"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6"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6207"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6208"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71A13C27-0FA5-4568-A90F-53438EBC5B69}" type="slidenum">
              <a:rPr lang="en-US" sz="1400">
                <a:solidFill>
                  <a:schemeClr val="tx1"/>
                </a:solidFill>
                <a:latin typeface="Helvetica" pitchFamily="34" charset="0"/>
                <a:ea typeface="MS PGothic" pitchFamily="34" charset="-128"/>
                <a:sym typeface="Helvetica" pitchFamily="34" charset="0"/>
              </a:rPr>
              <a:pPr algn="ctr"/>
              <a:t>3</a:t>
            </a:fld>
            <a:endParaRPr lang="en-US" sz="1400" dirty="0">
              <a:solidFill>
                <a:schemeClr val="tx1"/>
              </a:solidFill>
              <a:latin typeface="Helvetica" pitchFamily="34" charset="0"/>
              <a:ea typeface="MS PGothic" pitchFamily="34" charset="-128"/>
              <a:sym typeface="Helvetica" pitchFamily="34" charset="0"/>
            </a:endParaRPr>
          </a:p>
        </p:txBody>
      </p:sp>
      <p:sp>
        <p:nvSpPr>
          <p:cNvPr id="6209"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olidFill>
                  <a:srgbClr val="001F67"/>
                </a:solidFill>
                <a:sym typeface="Helvetica" charset="0"/>
              </a:rPr>
              <a:t> </a:t>
            </a:r>
            <a:r>
              <a:rPr lang="en-US" sz="3600" dirty="0" smtClean="0">
                <a:solidFill>
                  <a:srgbClr val="001F67"/>
                </a:solidFill>
                <a:sym typeface="Helvetica" charset="0"/>
              </a:rPr>
              <a:t>Learning to Navigate the University</a:t>
            </a:r>
            <a:endParaRPr lang="en-US" sz="3600" dirty="0" smtClean="0">
              <a:solidFill>
                <a:srgbClr val="001F67"/>
              </a:solidFill>
              <a:sym typeface="Helvetica" charset="0"/>
            </a:endParaRPr>
          </a:p>
        </p:txBody>
      </p:sp>
      <p:sp>
        <p:nvSpPr>
          <p:cNvPr id="6210" name="Rectangle 66"/>
          <p:cNvSpPr>
            <a:spLocks noGrp="1" noChangeArrowheads="1"/>
          </p:cNvSpPr>
          <p:nvPr>
            <p:ph type="body" idx="1"/>
          </p:nvPr>
        </p:nvSpPr>
        <p:spPr>
          <a:xfrm>
            <a:off x="1016000" y="2133600"/>
            <a:ext cx="7823200" cy="4724400"/>
          </a:xfrm>
        </p:spPr>
        <p:txBody>
          <a:bodyPr rIns="132080"/>
          <a:lstStyle/>
          <a:p>
            <a:pPr marL="39688" indent="0" eaLnBrk="1" hangingPunct="1">
              <a:lnSpc>
                <a:spcPct val="110000"/>
              </a:lnSpc>
              <a:buSzPct val="199000"/>
              <a:buFont typeface="Wingdings" charset="0"/>
              <a:buChar char="•"/>
              <a:defRPr/>
            </a:pPr>
            <a:r>
              <a:rPr lang="en-US" sz="3000" dirty="0" smtClean="0">
                <a:sym typeface="Helvetica" charset="0"/>
              </a:rPr>
              <a:t> Orientation</a:t>
            </a:r>
          </a:p>
          <a:p>
            <a:pPr marL="39688" indent="0" eaLnBrk="1" hangingPunct="1">
              <a:lnSpc>
                <a:spcPct val="110000"/>
              </a:lnSpc>
              <a:buSzPct val="199000"/>
              <a:buFont typeface="Wingdings" charset="0"/>
              <a:buChar char="•"/>
              <a:defRPr/>
            </a:pPr>
            <a:r>
              <a:rPr lang="en-US" sz="3000" dirty="0" smtClean="0">
                <a:sym typeface="Helvetica" charset="0"/>
              </a:rPr>
              <a:t> Advising</a:t>
            </a:r>
          </a:p>
          <a:p>
            <a:pPr marL="39688" indent="0" eaLnBrk="1" hangingPunct="1">
              <a:lnSpc>
                <a:spcPct val="110000"/>
              </a:lnSpc>
              <a:buSzPct val="199000"/>
              <a:buFont typeface="Wingdings" charset="0"/>
              <a:buChar char="•"/>
              <a:defRPr/>
            </a:pPr>
            <a:r>
              <a:rPr lang="en-US" sz="3000" dirty="0" smtClean="0">
                <a:sym typeface="Helvetica" charset="0"/>
              </a:rPr>
              <a:t> First-year seminars/University 101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10">
                                            <p:txEl>
                                              <p:pRg st="0" end="0"/>
                                            </p:txEl>
                                          </p:spTgt>
                                        </p:tgtEl>
                                        <p:attrNameLst>
                                          <p:attrName>style.visibility</p:attrName>
                                        </p:attrNameLst>
                                      </p:cBhvr>
                                      <p:to>
                                        <p:strVal val="visible"/>
                                      </p:to>
                                    </p:set>
                                    <p:animEffect transition="in" filter="wipe(left)">
                                      <p:cBhvr>
                                        <p:cTn id="7" dur="500"/>
                                        <p:tgtEl>
                                          <p:spTgt spid="62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10">
                                            <p:txEl>
                                              <p:pRg st="1" end="1"/>
                                            </p:txEl>
                                          </p:spTgt>
                                        </p:tgtEl>
                                        <p:attrNameLst>
                                          <p:attrName>style.visibility</p:attrName>
                                        </p:attrNameLst>
                                      </p:cBhvr>
                                      <p:to>
                                        <p:strVal val="visible"/>
                                      </p:to>
                                    </p:set>
                                    <p:animEffect transition="in" filter="wipe(left)">
                                      <p:cBhvr>
                                        <p:cTn id="12" dur="500"/>
                                        <p:tgtEl>
                                          <p:spTgt spid="621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210">
                                            <p:txEl>
                                              <p:pRg st="2" end="2"/>
                                            </p:txEl>
                                          </p:spTgt>
                                        </p:tgtEl>
                                        <p:attrNameLst>
                                          <p:attrName>style.visibility</p:attrName>
                                        </p:attrNameLst>
                                      </p:cBhvr>
                                      <p:to>
                                        <p:strVal val="visible"/>
                                      </p:to>
                                    </p:set>
                                    <p:animEffect transition="in" filter="wipe(left)">
                                      <p:cBhvr>
                                        <p:cTn id="17" dur="500"/>
                                        <p:tgtEl>
                                          <p:spTgt spid="62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10" grpId="0" build="p" bldLvl="5"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laceholder 3"/>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fld id="{43F6B0BC-4716-489B-BC72-B8BB40CEC430}" type="slidenum">
              <a:rPr lang="en-US"/>
              <a:pPr/>
              <a:t>4</a:t>
            </a:fld>
            <a:endParaRPr lang="en-US" dirty="0"/>
          </a:p>
        </p:txBody>
      </p:sp>
      <p:grpSp>
        <p:nvGrpSpPr>
          <p:cNvPr id="7170" name="Group 63"/>
          <p:cNvGrpSpPr>
            <a:grpSpLocks/>
          </p:cNvGrpSpPr>
          <p:nvPr/>
        </p:nvGrpSpPr>
        <p:grpSpPr bwMode="auto">
          <a:xfrm>
            <a:off x="-6350" y="14288"/>
            <a:ext cx="9147175" cy="6867525"/>
            <a:chOff x="0" y="0"/>
            <a:chExt cx="5762" cy="4326"/>
          </a:xfrm>
        </p:grpSpPr>
        <p:sp>
          <p:nvSpPr>
            <p:cNvPr id="7173"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74"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75"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76"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77"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78"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79"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0"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1"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2"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3"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4"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5"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6"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7"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8"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89"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0"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1"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2"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3"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4"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5"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6"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7"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8"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199"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0"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1"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2"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3"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4"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5"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6"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7"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8"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09"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0"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1"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2"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3"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4"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5"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6"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7"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8"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19"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0"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1"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2"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3"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4"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5"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6"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7"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8"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29"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30"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31"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723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723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7171" name="Text Box 64"/>
          <p:cNvSpPr txBox="1">
            <a:spLocks noChangeArrowheads="1"/>
          </p:cNvSpPr>
          <p:nvPr/>
        </p:nvSpPr>
        <p:spPr bwMode="auto">
          <a:xfrm>
            <a:off x="7815263" y="6426200"/>
            <a:ext cx="312737" cy="317500"/>
          </a:xfrm>
          <a:prstGeom prst="rect">
            <a:avLst/>
          </a:prstGeom>
          <a:noFill/>
          <a:ln w="12700">
            <a:noFill/>
            <a:miter lim="800000"/>
            <a:headEnd/>
            <a:tailEnd/>
          </a:ln>
        </p:spPr>
        <p:txBody>
          <a:bodyPr wrap="none" anchor="b"/>
          <a:lstStyle/>
          <a:p>
            <a:pPr algn="ctr"/>
            <a:fld id="{4D864AD7-DDC9-4C48-952C-9A422661A236}" type="slidenum">
              <a:rPr lang="en-US" sz="1400">
                <a:solidFill>
                  <a:schemeClr val="tx1"/>
                </a:solidFill>
                <a:latin typeface="Helvetica" pitchFamily="34" charset="0"/>
                <a:ea typeface="MS PGothic" pitchFamily="34" charset="-128"/>
                <a:sym typeface="Helvetica" pitchFamily="34" charset="0"/>
              </a:rPr>
              <a:pPr algn="ctr"/>
              <a:t>4</a:t>
            </a:fld>
            <a:endParaRPr lang="en-US" sz="1400" dirty="0">
              <a:solidFill>
                <a:schemeClr val="tx1"/>
              </a:solidFill>
              <a:latin typeface="Helvetica" pitchFamily="34" charset="0"/>
              <a:ea typeface="MS PGothic" pitchFamily="34" charset="-128"/>
              <a:sym typeface="Helvetica" pitchFamily="34" charset="0"/>
            </a:endParaRPr>
          </a:p>
        </p:txBody>
      </p:sp>
      <p:pic>
        <p:nvPicPr>
          <p:cNvPr id="7233" name="Orientation-480p-1.mov" descr="/Users/vtinto/Desktop/South Africa-2/Orientation-480p-1.mov">
            <a:hlinkClick r:id="" action="ppaction://media"/>
          </p:cNvPr>
          <p:cNvPicPr>
            <a:picLocks noRot="1" noChangeAspect="1" noChangeArrowheads="1"/>
          </p:cNvPicPr>
          <p:nvPr>
            <a:quickTimeFile r:link="rId1"/>
          </p:nvPr>
        </p:nvPicPr>
        <p:blipFill>
          <a:blip r:embed="rId3"/>
          <a:srcRect/>
          <a:stretch>
            <a:fillRect/>
          </a:stretch>
        </p:blipFill>
        <p:spPr bwMode="auto">
          <a:xfrm>
            <a:off x="1714770" y="2667000"/>
            <a:ext cx="5265240" cy="3505200"/>
          </a:xfrm>
          <a:prstGeom prst="rect">
            <a:avLst/>
          </a:prstGeom>
          <a:noFill/>
          <a:ln w="9525">
            <a:noFill/>
            <a:miter lim="800000"/>
            <a:headEnd/>
            <a:tailEnd/>
          </a:ln>
        </p:spPr>
      </p:pic>
      <p:sp>
        <p:nvSpPr>
          <p:cNvPr id="68"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olidFill>
                  <a:srgbClr val="001F67"/>
                </a:solidFill>
                <a:sym typeface="Helvetica" charset="0"/>
              </a:rPr>
              <a:t>View video clip online: </a:t>
            </a:r>
            <a:endParaRPr lang="en-US" sz="3600" dirty="0" smtClean="0">
              <a:solidFill>
                <a:srgbClr val="001F67"/>
              </a:solidFill>
              <a:sym typeface="Helvetica" charset="0"/>
            </a:endParaRPr>
          </a:p>
        </p:txBody>
      </p:sp>
      <p:sp>
        <p:nvSpPr>
          <p:cNvPr id="69" name="TextBox 68"/>
          <p:cNvSpPr txBox="1"/>
          <p:nvPr/>
        </p:nvSpPr>
        <p:spPr>
          <a:xfrm>
            <a:off x="2133600" y="1828800"/>
            <a:ext cx="6934200" cy="523220"/>
          </a:xfrm>
          <a:prstGeom prst="rect">
            <a:avLst/>
          </a:prstGeom>
          <a:noFill/>
        </p:spPr>
        <p:txBody>
          <a:bodyPr wrap="square" rtlCol="0">
            <a:spAutoFit/>
          </a:bodyPr>
          <a:lstStyle/>
          <a:p>
            <a:r>
              <a:rPr lang="en-ZA" sz="2800" dirty="0" err="1" smtClean="0">
                <a:latin typeface="+mj-lt"/>
              </a:rPr>
              <a:t>http://youtu.be/mi-CHNuUaeg</a:t>
            </a:r>
            <a:endParaRPr lang="en-ZA" sz="28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72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233"/>
                </p:tgtEl>
              </p:cMediaNode>
            </p:video>
            <p:seq concurrent="1" nextAc="seek">
              <p:cTn id="8" restart="whenNotActive" fill="hold" evtFilter="cancelBubble" nodeType="interactiveSeq">
                <p:stCondLst>
                  <p:cond evt="onClick" delay="0">
                    <p:tgtEl>
                      <p:spTgt spid="723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233"/>
                                        </p:tgtEl>
                                      </p:cBhvr>
                                    </p:cmd>
                                  </p:childTnLst>
                                </p:cTn>
                              </p:par>
                            </p:childTnLst>
                          </p:cTn>
                        </p:par>
                      </p:childTnLst>
                    </p:cTn>
                  </p:par>
                </p:childTnLst>
              </p:cTn>
              <p:nextCondLst>
                <p:cond evt="onClick" delay="0">
                  <p:tgtEl>
                    <p:spTgt spid="723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laceholder 3"/>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fld id="{E27C3816-CD2D-4493-A81C-DA8818C7FB50}" type="slidenum">
              <a:rPr lang="en-US"/>
              <a:pPr/>
              <a:t>5</a:t>
            </a:fld>
            <a:endParaRPr lang="en-US" dirty="0"/>
          </a:p>
        </p:txBody>
      </p:sp>
      <p:grpSp>
        <p:nvGrpSpPr>
          <p:cNvPr id="8194" name="Group 63"/>
          <p:cNvGrpSpPr>
            <a:grpSpLocks/>
          </p:cNvGrpSpPr>
          <p:nvPr/>
        </p:nvGrpSpPr>
        <p:grpSpPr bwMode="auto">
          <a:xfrm>
            <a:off x="-6350" y="14288"/>
            <a:ext cx="9147175" cy="6867525"/>
            <a:chOff x="0" y="0"/>
            <a:chExt cx="5762" cy="4326"/>
          </a:xfrm>
        </p:grpSpPr>
        <p:sp>
          <p:nvSpPr>
            <p:cNvPr id="8197"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198"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199"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0"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1"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2"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3"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4"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5"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6"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7"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8"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09"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0"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1"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2"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3"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4"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5"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6"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7"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8"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19"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0"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1"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2"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3"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4"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5"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6"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7"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8"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29"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0"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1"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2"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3"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4"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5"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6"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7"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8"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39"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0"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1"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2"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3"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4"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5"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6"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7"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8"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49"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0"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1"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2"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3"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4"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5"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8256"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8258"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8195" name="Text Box 64"/>
          <p:cNvSpPr txBox="1">
            <a:spLocks noChangeArrowheads="1"/>
          </p:cNvSpPr>
          <p:nvPr/>
        </p:nvSpPr>
        <p:spPr bwMode="auto">
          <a:xfrm>
            <a:off x="7815263" y="6426200"/>
            <a:ext cx="312737" cy="317500"/>
          </a:xfrm>
          <a:prstGeom prst="rect">
            <a:avLst/>
          </a:prstGeom>
          <a:noFill/>
          <a:ln w="12700">
            <a:noFill/>
            <a:miter lim="800000"/>
            <a:headEnd/>
            <a:tailEnd/>
          </a:ln>
        </p:spPr>
        <p:txBody>
          <a:bodyPr wrap="none" anchor="b"/>
          <a:lstStyle/>
          <a:p>
            <a:pPr algn="ctr"/>
            <a:fld id="{799D042E-D312-4429-933F-3917D08F62F4}" type="slidenum">
              <a:rPr lang="en-US" sz="1400">
                <a:solidFill>
                  <a:schemeClr val="tx1"/>
                </a:solidFill>
                <a:latin typeface="Helvetica" pitchFamily="34" charset="0"/>
                <a:ea typeface="MS PGothic" pitchFamily="34" charset="-128"/>
                <a:sym typeface="Helvetica" pitchFamily="34" charset="0"/>
              </a:rPr>
              <a:pPr algn="ctr"/>
              <a:t>5</a:t>
            </a:fld>
            <a:endParaRPr lang="en-US" sz="1400" dirty="0">
              <a:solidFill>
                <a:schemeClr val="tx1"/>
              </a:solidFill>
              <a:latin typeface="Helvetica" pitchFamily="34" charset="0"/>
              <a:ea typeface="MS PGothic" pitchFamily="34" charset="-128"/>
              <a:sym typeface="Helvetica" pitchFamily="34" charset="0"/>
            </a:endParaRPr>
          </a:p>
        </p:txBody>
      </p:sp>
      <p:pic>
        <p:nvPicPr>
          <p:cNvPr id="8257" name="Advising 480p-1.mov" descr="/Users/vtinto/Desktop/South Africa-2/Advising 480p-1.mov">
            <a:hlinkClick r:id="" action="ppaction://media"/>
          </p:cNvPr>
          <p:cNvPicPr>
            <a:picLocks noRot="1" noChangeAspect="1" noChangeArrowheads="1"/>
          </p:cNvPicPr>
          <p:nvPr>
            <a:quickTimeFile r:link="rId1"/>
          </p:nvPr>
        </p:nvPicPr>
        <p:blipFill>
          <a:blip r:embed="rId3"/>
          <a:srcRect/>
          <a:stretch>
            <a:fillRect/>
          </a:stretch>
        </p:blipFill>
        <p:spPr bwMode="auto">
          <a:xfrm>
            <a:off x="1752600" y="2667001"/>
            <a:ext cx="5181600" cy="3449312"/>
          </a:xfrm>
          <a:prstGeom prst="rect">
            <a:avLst/>
          </a:prstGeom>
          <a:noFill/>
          <a:ln w="9525">
            <a:noFill/>
            <a:miter lim="800000"/>
            <a:headEnd/>
            <a:tailEnd/>
          </a:ln>
        </p:spPr>
      </p:pic>
      <p:sp>
        <p:nvSpPr>
          <p:cNvPr id="69"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olidFill>
                  <a:srgbClr val="001F67"/>
                </a:solidFill>
                <a:sym typeface="Helvetica" charset="0"/>
              </a:rPr>
              <a:t>View video clip online: </a:t>
            </a:r>
            <a:endParaRPr lang="en-US" sz="3600" dirty="0" smtClean="0">
              <a:solidFill>
                <a:srgbClr val="001F67"/>
              </a:solidFill>
              <a:sym typeface="Helvetica" charset="0"/>
            </a:endParaRPr>
          </a:p>
        </p:txBody>
      </p:sp>
      <p:sp>
        <p:nvSpPr>
          <p:cNvPr id="70" name="TextBox 69"/>
          <p:cNvSpPr txBox="1"/>
          <p:nvPr/>
        </p:nvSpPr>
        <p:spPr>
          <a:xfrm>
            <a:off x="2133600" y="1828800"/>
            <a:ext cx="6934200" cy="523220"/>
          </a:xfrm>
          <a:prstGeom prst="rect">
            <a:avLst/>
          </a:prstGeom>
          <a:noFill/>
        </p:spPr>
        <p:txBody>
          <a:bodyPr wrap="square" rtlCol="0">
            <a:spAutoFit/>
          </a:bodyPr>
          <a:lstStyle/>
          <a:p>
            <a:r>
              <a:rPr lang="en-ZA" sz="2800" dirty="0" smtClean="0">
                <a:latin typeface="+mj-lt"/>
              </a:rPr>
              <a:t>http://youtu.be/5k7pc1NoCUY</a:t>
            </a:r>
            <a:endParaRPr lang="en-ZA" sz="28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825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257"/>
                </p:tgtEl>
              </p:cMediaNode>
            </p:video>
            <p:seq concurrent="1" nextAc="seek">
              <p:cTn id="8" restart="whenNotActive" fill="hold" evtFilter="cancelBubble" nodeType="interactiveSeq">
                <p:stCondLst>
                  <p:cond evt="onClick" delay="0">
                    <p:tgtEl>
                      <p:spTgt spid="825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257"/>
                                        </p:tgtEl>
                                      </p:cBhvr>
                                    </p:cmd>
                                  </p:childTnLst>
                                </p:cTn>
                              </p:par>
                            </p:childTnLst>
                          </p:cTn>
                        </p:par>
                      </p:childTnLst>
                    </p:cTn>
                  </p:par>
                </p:childTnLst>
              </p:cTn>
              <p:nextCondLst>
                <p:cond evt="onClick" delay="0">
                  <p:tgtEl>
                    <p:spTgt spid="825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7" name="Group 63"/>
          <p:cNvGrpSpPr>
            <a:grpSpLocks/>
          </p:cNvGrpSpPr>
          <p:nvPr/>
        </p:nvGrpSpPr>
        <p:grpSpPr bwMode="auto">
          <a:xfrm>
            <a:off x="-6350" y="14288"/>
            <a:ext cx="9147175" cy="6867525"/>
            <a:chOff x="0" y="0"/>
            <a:chExt cx="5762" cy="4326"/>
          </a:xfrm>
        </p:grpSpPr>
        <p:sp>
          <p:nvSpPr>
            <p:cNvPr id="9221"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2"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3"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4"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5"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6"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7"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8"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29"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0"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1"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2"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3"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4"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5"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6"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7"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8"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39"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0"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1"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2"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3"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4"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5"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6"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7"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8"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49"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0"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1"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2"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3"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4"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5"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6"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7"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8"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59"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0"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1"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2"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3"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4"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5"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6"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7"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8"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69"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0"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1"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2"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3"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4"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5"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6"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7"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8"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9279"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9280"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FB633738-3450-4F3C-9210-D7D6A4C40592}" type="slidenum">
              <a:rPr lang="en-US" sz="1400">
                <a:solidFill>
                  <a:schemeClr val="tx1"/>
                </a:solidFill>
                <a:latin typeface="Helvetica" pitchFamily="34" charset="0"/>
                <a:ea typeface="MS PGothic" pitchFamily="34" charset="-128"/>
                <a:sym typeface="Helvetica" pitchFamily="34" charset="0"/>
              </a:rPr>
              <a:pPr algn="ctr"/>
              <a:t>6</a:t>
            </a:fld>
            <a:endParaRPr lang="en-US" sz="1400" dirty="0">
              <a:solidFill>
                <a:schemeClr val="tx1"/>
              </a:solidFill>
              <a:latin typeface="Helvetica" pitchFamily="34" charset="0"/>
              <a:ea typeface="MS PGothic" pitchFamily="34" charset="-128"/>
              <a:sym typeface="Helvetica" pitchFamily="34" charset="0"/>
            </a:endParaRPr>
          </a:p>
        </p:txBody>
      </p:sp>
      <p:sp>
        <p:nvSpPr>
          <p:cNvPr id="9281" name="Rectangle 65"/>
          <p:cNvSpPr>
            <a:spLocks noGrp="1" noChangeArrowheads="1"/>
          </p:cNvSpPr>
          <p:nvPr>
            <p:ph type="title"/>
          </p:nvPr>
        </p:nvSpPr>
        <p:spPr>
          <a:xfrm>
            <a:off x="838200" y="0"/>
            <a:ext cx="8162925" cy="1624013"/>
          </a:xfrm>
        </p:spPr>
        <p:txBody>
          <a:bodyPr rIns="132080"/>
          <a:lstStyle/>
          <a:p>
            <a:pPr indent="0" eaLnBrk="1" hangingPunct="1">
              <a:defRPr/>
            </a:pPr>
            <a:r>
              <a:rPr lang="en-US" sz="3600" dirty="0" smtClean="0">
                <a:solidFill>
                  <a:srgbClr val="001F67"/>
                </a:solidFill>
                <a:sym typeface="Helvetica" charset="0"/>
              </a:rPr>
              <a:t>Finding Academic Support</a:t>
            </a:r>
          </a:p>
        </p:txBody>
      </p:sp>
      <p:sp>
        <p:nvSpPr>
          <p:cNvPr id="9282" name="Rectangle 66"/>
          <p:cNvSpPr>
            <a:spLocks noGrp="1" noChangeArrowheads="1"/>
          </p:cNvSpPr>
          <p:nvPr>
            <p:ph type="body" idx="1"/>
          </p:nvPr>
        </p:nvSpPr>
        <p:spPr>
          <a:xfrm>
            <a:off x="1016000" y="2133600"/>
            <a:ext cx="7823200" cy="4724400"/>
          </a:xfrm>
        </p:spPr>
        <p:txBody>
          <a:bodyPr rIns="132080"/>
          <a:lstStyle/>
          <a:p>
            <a:pPr marL="39688" indent="0" eaLnBrk="1" hangingPunct="1">
              <a:lnSpc>
                <a:spcPct val="110000"/>
              </a:lnSpc>
              <a:buSzPct val="201000"/>
              <a:buFont typeface="Wingdings" charset="0"/>
              <a:buChar char="•"/>
              <a:defRPr/>
            </a:pPr>
            <a:r>
              <a:rPr lang="en-US" dirty="0" smtClean="0">
                <a:sym typeface="Helvetica" charset="0"/>
              </a:rPr>
              <a:t> Academic Support</a:t>
            </a:r>
          </a:p>
          <a:p>
            <a:pPr marL="912813" lvl="1" indent="-374650" eaLnBrk="1" hangingPunct="1">
              <a:lnSpc>
                <a:spcPct val="110000"/>
              </a:lnSpc>
              <a:buClr>
                <a:srgbClr val="800000"/>
              </a:buClr>
              <a:buSzPct val="100000"/>
              <a:buFont typeface="Wingdings" charset="2"/>
              <a:buChar char="ü"/>
              <a:defRPr/>
            </a:pPr>
            <a:r>
              <a:rPr lang="en-US" dirty="0" smtClean="0">
                <a:sym typeface="Helvetica" charset="0"/>
              </a:rPr>
              <a:t> Student success course</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lide Number Placeholder 3"/>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fld id="{131C9403-9EBF-44B8-B873-902CBAC4EBD4}" type="slidenum">
              <a:rPr lang="en-US"/>
              <a:pPr/>
              <a:t>7</a:t>
            </a:fld>
            <a:endParaRPr lang="en-US" dirty="0"/>
          </a:p>
        </p:txBody>
      </p:sp>
      <p:grpSp>
        <p:nvGrpSpPr>
          <p:cNvPr id="10242" name="Group 63"/>
          <p:cNvGrpSpPr>
            <a:grpSpLocks/>
          </p:cNvGrpSpPr>
          <p:nvPr/>
        </p:nvGrpSpPr>
        <p:grpSpPr bwMode="auto">
          <a:xfrm>
            <a:off x="-6350" y="14288"/>
            <a:ext cx="9147175" cy="6867525"/>
            <a:chOff x="0" y="0"/>
            <a:chExt cx="5762" cy="4326"/>
          </a:xfrm>
        </p:grpSpPr>
        <p:sp>
          <p:nvSpPr>
            <p:cNvPr id="10245"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46"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47"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48"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49"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0"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1"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2"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3"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4"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5"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6"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7"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8"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59"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0"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1"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2"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3"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4"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5"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6"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7"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8"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69"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0"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1"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2"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3"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4"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5"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6"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7"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8"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79"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0"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1"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2"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3"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4"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5"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6"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7"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8"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89"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0"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1"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2"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3"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4"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5"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6"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7"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8"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299"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300"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301"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302"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303"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0304"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10306"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0243" name="Text Box 64"/>
          <p:cNvSpPr txBox="1">
            <a:spLocks noChangeArrowheads="1"/>
          </p:cNvSpPr>
          <p:nvPr/>
        </p:nvSpPr>
        <p:spPr bwMode="auto">
          <a:xfrm>
            <a:off x="7815263" y="6426200"/>
            <a:ext cx="312737" cy="317500"/>
          </a:xfrm>
          <a:prstGeom prst="rect">
            <a:avLst/>
          </a:prstGeom>
          <a:noFill/>
          <a:ln w="12700">
            <a:noFill/>
            <a:miter lim="800000"/>
            <a:headEnd/>
            <a:tailEnd/>
          </a:ln>
        </p:spPr>
        <p:txBody>
          <a:bodyPr wrap="none" anchor="b"/>
          <a:lstStyle/>
          <a:p>
            <a:pPr algn="ctr"/>
            <a:fld id="{E144A0F2-09EB-4773-BEBA-3F6AEBC35E15}" type="slidenum">
              <a:rPr lang="en-US" sz="1400">
                <a:solidFill>
                  <a:schemeClr val="tx1"/>
                </a:solidFill>
                <a:latin typeface="Helvetica" pitchFamily="34" charset="0"/>
                <a:ea typeface="MS PGothic" pitchFamily="34" charset="-128"/>
                <a:sym typeface="Helvetica" pitchFamily="34" charset="0"/>
              </a:rPr>
              <a:pPr algn="ctr"/>
              <a:t>7</a:t>
            </a:fld>
            <a:endParaRPr lang="en-US" sz="1400" dirty="0">
              <a:solidFill>
                <a:schemeClr val="tx1"/>
              </a:solidFill>
              <a:latin typeface="Helvetica" pitchFamily="34" charset="0"/>
              <a:ea typeface="MS PGothic" pitchFamily="34" charset="-128"/>
              <a:sym typeface="Helvetica" pitchFamily="34" charset="0"/>
            </a:endParaRPr>
          </a:p>
        </p:txBody>
      </p:sp>
      <p:pic>
        <p:nvPicPr>
          <p:cNvPr id="10305" name="Freshman Seminar helpful_2-1.mov" descr="/Users/vtinto/Desktop/South Africa-2/Freshman Seminar helpful_2-1.mov">
            <a:hlinkClick r:id="" action="ppaction://media"/>
          </p:cNvPr>
          <p:cNvPicPr>
            <a:picLocks noRot="1" noChangeAspect="1" noChangeArrowheads="1"/>
          </p:cNvPicPr>
          <p:nvPr>
            <a:quickTimeFile r:link="rId1"/>
          </p:nvPr>
        </p:nvPicPr>
        <p:blipFill>
          <a:blip r:embed="rId3"/>
          <a:srcRect/>
          <a:stretch>
            <a:fillRect/>
          </a:stretch>
        </p:blipFill>
        <p:spPr bwMode="auto">
          <a:xfrm>
            <a:off x="2286000" y="2743200"/>
            <a:ext cx="4673600" cy="3440687"/>
          </a:xfrm>
          <a:prstGeom prst="rect">
            <a:avLst/>
          </a:prstGeom>
          <a:noFill/>
          <a:ln w="9525">
            <a:noFill/>
            <a:miter lim="800000"/>
            <a:headEnd/>
            <a:tailEnd/>
          </a:ln>
        </p:spPr>
      </p:pic>
      <p:sp>
        <p:nvSpPr>
          <p:cNvPr id="68" name="Rectangle 65"/>
          <p:cNvSpPr>
            <a:spLocks noGrp="1" noChangeArrowheads="1"/>
          </p:cNvSpPr>
          <p:nvPr>
            <p:ph type="title"/>
          </p:nvPr>
        </p:nvSpPr>
        <p:spPr>
          <a:xfrm>
            <a:off x="838200" y="0"/>
            <a:ext cx="8162925" cy="1624013"/>
          </a:xfrm>
        </p:spPr>
        <p:txBody>
          <a:bodyPr rIns="132080"/>
          <a:lstStyle/>
          <a:p>
            <a:pPr indent="0" eaLnBrk="1" hangingPunct="1">
              <a:defRPr/>
            </a:pPr>
            <a:r>
              <a:rPr lang="en-US" sz="4000" dirty="0" smtClean="0">
                <a:solidFill>
                  <a:srgbClr val="001F67"/>
                </a:solidFill>
                <a:sym typeface="Helvetica" charset="0"/>
              </a:rPr>
              <a:t>View video clip online: </a:t>
            </a:r>
            <a:endParaRPr lang="en-US" sz="3600" dirty="0" smtClean="0">
              <a:solidFill>
                <a:srgbClr val="001F67"/>
              </a:solidFill>
              <a:sym typeface="Helvetica" charset="0"/>
            </a:endParaRPr>
          </a:p>
        </p:txBody>
      </p:sp>
      <p:sp>
        <p:nvSpPr>
          <p:cNvPr id="69" name="TextBox 68"/>
          <p:cNvSpPr txBox="1"/>
          <p:nvPr/>
        </p:nvSpPr>
        <p:spPr>
          <a:xfrm>
            <a:off x="2133600" y="1828800"/>
            <a:ext cx="6934200" cy="523220"/>
          </a:xfrm>
          <a:prstGeom prst="rect">
            <a:avLst/>
          </a:prstGeom>
          <a:noFill/>
        </p:spPr>
        <p:txBody>
          <a:bodyPr wrap="square" rtlCol="0">
            <a:spAutoFit/>
          </a:bodyPr>
          <a:lstStyle/>
          <a:p>
            <a:r>
              <a:rPr lang="en-ZA" sz="2800" dirty="0" err="1" smtClean="0">
                <a:latin typeface="+mj-lt"/>
              </a:rPr>
              <a:t>http://youtu.be/GLdQnv4zv0A</a:t>
            </a:r>
            <a:endParaRPr lang="en-ZA" sz="28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030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305"/>
                </p:tgtEl>
              </p:cMediaNode>
            </p:video>
            <p:seq concurrent="1" nextAc="seek">
              <p:cTn id="8" restart="whenNotActive" fill="hold" evtFilter="cancelBubble" nodeType="interactiveSeq">
                <p:stCondLst>
                  <p:cond evt="onClick" delay="0">
                    <p:tgtEl>
                      <p:spTgt spid="1030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0305"/>
                                        </p:tgtEl>
                                      </p:cBhvr>
                                    </p:cmd>
                                  </p:childTnLst>
                                </p:cTn>
                              </p:par>
                            </p:childTnLst>
                          </p:cTn>
                        </p:par>
                      </p:childTnLst>
                    </p:cTn>
                  </p:par>
                </p:childTnLst>
              </p:cTn>
              <p:nextCondLst>
                <p:cond evt="onClick" delay="0">
                  <p:tgtEl>
                    <p:spTgt spid="1030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5" name="Group 63"/>
          <p:cNvGrpSpPr>
            <a:grpSpLocks/>
          </p:cNvGrpSpPr>
          <p:nvPr/>
        </p:nvGrpSpPr>
        <p:grpSpPr bwMode="auto">
          <a:xfrm>
            <a:off x="-6350" y="14288"/>
            <a:ext cx="9147175" cy="6867525"/>
            <a:chOff x="0" y="0"/>
            <a:chExt cx="5762" cy="4326"/>
          </a:xfrm>
        </p:grpSpPr>
        <p:sp>
          <p:nvSpPr>
            <p:cNvPr id="11269"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0"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1"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2"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3"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4"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5"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6"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7"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8"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79"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0"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1"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2"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3"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4"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5"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6"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7"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8"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89"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0"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1"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2"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3"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4"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5"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6"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7"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8"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299"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0"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1"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2"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3"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4"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5"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6"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7"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8"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09"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0"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1"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2"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3"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4"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5"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6"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7"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8"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19"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0"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1"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2"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3"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4"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5"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6"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1327"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1328"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06A6BA95-FCB2-4108-8E8A-7AC3BF67C82D}" type="slidenum">
              <a:rPr lang="en-US" sz="1400">
                <a:solidFill>
                  <a:schemeClr val="tx1"/>
                </a:solidFill>
                <a:latin typeface="Helvetica" pitchFamily="34" charset="0"/>
                <a:ea typeface="MS PGothic" pitchFamily="34" charset="-128"/>
                <a:sym typeface="Helvetica" pitchFamily="34" charset="0"/>
              </a:rPr>
              <a:pPr algn="ctr"/>
              <a:t>8</a:t>
            </a:fld>
            <a:endParaRPr lang="en-US" sz="1400" dirty="0">
              <a:solidFill>
                <a:schemeClr val="tx1"/>
              </a:solidFill>
              <a:latin typeface="Helvetica" pitchFamily="34" charset="0"/>
              <a:ea typeface="MS PGothic" pitchFamily="34" charset="-128"/>
              <a:sym typeface="Helvetica" pitchFamily="34" charset="0"/>
            </a:endParaRPr>
          </a:p>
        </p:txBody>
      </p:sp>
      <p:sp>
        <p:nvSpPr>
          <p:cNvPr id="11329" name="Rectangle 65"/>
          <p:cNvSpPr>
            <a:spLocks noGrp="1" noChangeArrowheads="1"/>
          </p:cNvSpPr>
          <p:nvPr>
            <p:ph type="title"/>
          </p:nvPr>
        </p:nvSpPr>
        <p:spPr>
          <a:xfrm>
            <a:off x="838200" y="0"/>
            <a:ext cx="8162925" cy="1624013"/>
          </a:xfrm>
        </p:spPr>
        <p:txBody>
          <a:bodyPr rIns="132080"/>
          <a:lstStyle/>
          <a:p>
            <a:pPr indent="0" eaLnBrk="1" hangingPunct="1">
              <a:defRPr/>
            </a:pPr>
            <a:r>
              <a:rPr lang="en-US" sz="3600" dirty="0" smtClean="0">
                <a:solidFill>
                  <a:srgbClr val="001F67"/>
                </a:solidFill>
                <a:sym typeface="Helvetica" charset="0"/>
              </a:rPr>
              <a:t>Finding Academic Support</a:t>
            </a:r>
          </a:p>
        </p:txBody>
      </p:sp>
      <p:sp>
        <p:nvSpPr>
          <p:cNvPr id="11330" name="Rectangle 66"/>
          <p:cNvSpPr>
            <a:spLocks noGrp="1" noChangeArrowheads="1"/>
          </p:cNvSpPr>
          <p:nvPr>
            <p:ph type="body" idx="1"/>
          </p:nvPr>
        </p:nvSpPr>
        <p:spPr>
          <a:xfrm>
            <a:off x="1016000" y="2133600"/>
            <a:ext cx="7823200" cy="4724400"/>
          </a:xfrm>
        </p:spPr>
        <p:txBody>
          <a:bodyPr rIns="132080"/>
          <a:lstStyle/>
          <a:p>
            <a:pPr marL="39688" indent="0" eaLnBrk="1" hangingPunct="1">
              <a:lnSpc>
                <a:spcPct val="110000"/>
              </a:lnSpc>
              <a:buSzPct val="162000"/>
              <a:buFont typeface="Wingdings" charset="0"/>
              <a:buChar char="•"/>
              <a:tabLst>
                <a:tab pos="1127125" algn="l"/>
              </a:tabLst>
              <a:defRPr/>
            </a:pPr>
            <a:r>
              <a:rPr lang="en-US" dirty="0" smtClean="0">
                <a:sym typeface="Helvetica" charset="0"/>
              </a:rPr>
              <a:t> Academic Support</a:t>
            </a:r>
          </a:p>
          <a:p>
            <a:pPr marL="855663" lvl="1" indent="-317500" eaLnBrk="1" hangingPunct="1">
              <a:lnSpc>
                <a:spcPct val="110000"/>
              </a:lnSpc>
              <a:buSzPct val="80000"/>
              <a:buFont typeface="Wingdings" charset="2"/>
              <a:buChar char="ü"/>
              <a:tabLst>
                <a:tab pos="1127125" algn="l"/>
              </a:tabLst>
              <a:defRPr/>
            </a:pPr>
            <a:r>
              <a:rPr lang="en-US" dirty="0" smtClean="0">
                <a:sym typeface="Helvetica" charset="0"/>
              </a:rPr>
              <a:t> </a:t>
            </a:r>
            <a:r>
              <a:rPr lang="en-US" dirty="0" smtClean="0">
                <a:solidFill>
                  <a:srgbClr val="558E28"/>
                </a:solidFill>
                <a:sym typeface="Helvetica" charset="0"/>
              </a:rPr>
              <a:t>Student success course</a:t>
            </a:r>
            <a:endParaRPr lang="en-US" dirty="0" smtClean="0">
              <a:sym typeface="Helvetica" charset="0"/>
            </a:endParaRPr>
          </a:p>
          <a:p>
            <a:pPr marL="912813" lvl="1" indent="-374650" eaLnBrk="1" hangingPunct="1">
              <a:lnSpc>
                <a:spcPct val="110000"/>
              </a:lnSpc>
              <a:buSzPct val="80000"/>
              <a:buFont typeface="Wingdings" charset="2"/>
              <a:buChar char="ü"/>
              <a:tabLst>
                <a:tab pos="1127125" algn="l"/>
              </a:tabLst>
              <a:defRPr/>
            </a:pPr>
            <a:r>
              <a:rPr lang="en-US" dirty="0" smtClean="0">
                <a:sym typeface="Helvetica" charset="0"/>
              </a:rPr>
              <a:t> Contextualized academic support</a:t>
            </a:r>
          </a:p>
          <a:p>
            <a:pPr marL="852488" lvl="3" indent="0" eaLnBrk="1" hangingPunct="1">
              <a:lnSpc>
                <a:spcPct val="110000"/>
              </a:lnSpc>
              <a:buClr>
                <a:srgbClr val="004080"/>
              </a:buClr>
              <a:buSzPct val="147000"/>
              <a:buFont typeface="Helvetica" charset="0"/>
              <a:buChar char="-"/>
              <a:tabLst>
                <a:tab pos="1127125" algn="l"/>
              </a:tabLst>
              <a:defRPr/>
            </a:pPr>
            <a:r>
              <a:rPr lang="en-US" dirty="0" smtClean="0">
                <a:sym typeface="Helvetica" charset="0"/>
              </a:rPr>
              <a:t>  </a:t>
            </a:r>
            <a:r>
              <a:rPr lang="en-US" sz="2400" dirty="0" smtClean="0">
                <a:sym typeface="Helvetica" charset="0"/>
              </a:rPr>
              <a:t>Supplemental Instruction</a:t>
            </a:r>
          </a:p>
          <a:p>
            <a:pPr marL="852488" lvl="3" indent="0" eaLnBrk="1" hangingPunct="1">
              <a:lnSpc>
                <a:spcPct val="110000"/>
              </a:lnSpc>
              <a:buClr>
                <a:srgbClr val="004080"/>
              </a:buClr>
              <a:buSzPct val="147000"/>
              <a:buFont typeface="Helvetica" charset="0"/>
              <a:buChar char="-"/>
              <a:tabLst>
                <a:tab pos="1127125" algn="l"/>
              </a:tabLst>
              <a:defRPr/>
            </a:pPr>
            <a:r>
              <a:rPr lang="en-US" sz="2400" dirty="0" smtClean="0">
                <a:sym typeface="Helvetica" charset="0"/>
              </a:rPr>
              <a:t> Embedded academic support</a:t>
            </a:r>
          </a:p>
          <a:p>
            <a:pPr marL="852488" lvl="3" indent="0" eaLnBrk="1" hangingPunct="1">
              <a:lnSpc>
                <a:spcPct val="110000"/>
              </a:lnSpc>
              <a:buClr>
                <a:srgbClr val="004080"/>
              </a:buClr>
              <a:buSzPct val="147000"/>
              <a:buFont typeface="Helvetica" charset="0"/>
              <a:buChar char="-"/>
              <a:tabLst>
                <a:tab pos="1127125" algn="l"/>
              </a:tabLst>
              <a:defRPr/>
            </a:pPr>
            <a:r>
              <a:rPr lang="en-US" sz="2400" dirty="0" smtClean="0">
                <a:sym typeface="Helvetica" charset="0"/>
              </a:rPr>
              <a:t> Basic skills learning communities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9" name="Group 63"/>
          <p:cNvGrpSpPr>
            <a:grpSpLocks/>
          </p:cNvGrpSpPr>
          <p:nvPr/>
        </p:nvGrpSpPr>
        <p:grpSpPr bwMode="auto">
          <a:xfrm>
            <a:off x="-6350" y="14288"/>
            <a:ext cx="9147175" cy="6867525"/>
            <a:chOff x="0" y="0"/>
            <a:chExt cx="5762" cy="4326"/>
          </a:xfrm>
        </p:grpSpPr>
        <p:sp>
          <p:nvSpPr>
            <p:cNvPr id="12313" name="Rectangle 1"/>
            <p:cNvSpPr>
              <a:spLocks/>
            </p:cNvSpPr>
            <p:nvPr/>
          </p:nvSpPr>
          <p:spPr bwMode="auto">
            <a:xfrm>
              <a:off x="0" y="0"/>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14" name="Rectangle 2"/>
            <p:cNvSpPr>
              <a:spLocks/>
            </p:cNvSpPr>
            <p:nvPr/>
          </p:nvSpPr>
          <p:spPr bwMode="auto">
            <a:xfrm>
              <a:off x="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15" name="Rectangle 3"/>
            <p:cNvSpPr>
              <a:spLocks/>
            </p:cNvSpPr>
            <p:nvPr/>
          </p:nvSpPr>
          <p:spPr bwMode="auto">
            <a:xfrm>
              <a:off x="1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16" name="Rectangle 4"/>
            <p:cNvSpPr>
              <a:spLocks/>
            </p:cNvSpPr>
            <p:nvPr/>
          </p:nvSpPr>
          <p:spPr bwMode="auto">
            <a:xfrm>
              <a:off x="2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17" name="Rectangle 5"/>
            <p:cNvSpPr>
              <a:spLocks/>
            </p:cNvSpPr>
            <p:nvPr/>
          </p:nvSpPr>
          <p:spPr bwMode="auto">
            <a:xfrm>
              <a:off x="3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18" name="Rectangle 6"/>
            <p:cNvSpPr>
              <a:spLocks/>
            </p:cNvSpPr>
            <p:nvPr/>
          </p:nvSpPr>
          <p:spPr bwMode="auto">
            <a:xfrm>
              <a:off x="4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19" name="Rectangle 7"/>
            <p:cNvSpPr>
              <a:spLocks/>
            </p:cNvSpPr>
            <p:nvPr/>
          </p:nvSpPr>
          <p:spPr bwMode="auto">
            <a:xfrm>
              <a:off x="5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0" name="Rectangle 8"/>
            <p:cNvSpPr>
              <a:spLocks/>
            </p:cNvSpPr>
            <p:nvPr/>
          </p:nvSpPr>
          <p:spPr bwMode="auto">
            <a:xfrm>
              <a:off x="6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1" name="Rectangle 9"/>
            <p:cNvSpPr>
              <a:spLocks/>
            </p:cNvSpPr>
            <p:nvPr/>
          </p:nvSpPr>
          <p:spPr bwMode="auto">
            <a:xfrm>
              <a:off x="7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2" name="Rectangle 10"/>
            <p:cNvSpPr>
              <a:spLocks/>
            </p:cNvSpPr>
            <p:nvPr/>
          </p:nvSpPr>
          <p:spPr bwMode="auto">
            <a:xfrm>
              <a:off x="8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3" name="Rectangle 11"/>
            <p:cNvSpPr>
              <a:spLocks/>
            </p:cNvSpPr>
            <p:nvPr/>
          </p:nvSpPr>
          <p:spPr bwMode="auto">
            <a:xfrm>
              <a:off x="9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4" name="Rectangle 12"/>
            <p:cNvSpPr>
              <a:spLocks/>
            </p:cNvSpPr>
            <p:nvPr/>
          </p:nvSpPr>
          <p:spPr bwMode="auto">
            <a:xfrm>
              <a:off x="10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5" name="Rectangle 13"/>
            <p:cNvSpPr>
              <a:spLocks/>
            </p:cNvSpPr>
            <p:nvPr/>
          </p:nvSpPr>
          <p:spPr bwMode="auto">
            <a:xfrm>
              <a:off x="11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6" name="Rectangle 14"/>
            <p:cNvSpPr>
              <a:spLocks/>
            </p:cNvSpPr>
            <p:nvPr/>
          </p:nvSpPr>
          <p:spPr bwMode="auto">
            <a:xfrm>
              <a:off x="12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7" name="Rectangle 15"/>
            <p:cNvSpPr>
              <a:spLocks/>
            </p:cNvSpPr>
            <p:nvPr/>
          </p:nvSpPr>
          <p:spPr bwMode="auto">
            <a:xfrm>
              <a:off x="13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8" name="Rectangle 16"/>
            <p:cNvSpPr>
              <a:spLocks/>
            </p:cNvSpPr>
            <p:nvPr/>
          </p:nvSpPr>
          <p:spPr bwMode="auto">
            <a:xfrm>
              <a:off x="14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29" name="Rectangle 17"/>
            <p:cNvSpPr>
              <a:spLocks/>
            </p:cNvSpPr>
            <p:nvPr/>
          </p:nvSpPr>
          <p:spPr bwMode="auto">
            <a:xfrm>
              <a:off x="15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0" name="Rectangle 18"/>
            <p:cNvSpPr>
              <a:spLocks/>
            </p:cNvSpPr>
            <p:nvPr/>
          </p:nvSpPr>
          <p:spPr bwMode="auto">
            <a:xfrm>
              <a:off x="16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1" name="Rectangle 19"/>
            <p:cNvSpPr>
              <a:spLocks/>
            </p:cNvSpPr>
            <p:nvPr/>
          </p:nvSpPr>
          <p:spPr bwMode="auto">
            <a:xfrm>
              <a:off x="17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2" name="Rectangle 20"/>
            <p:cNvSpPr>
              <a:spLocks/>
            </p:cNvSpPr>
            <p:nvPr/>
          </p:nvSpPr>
          <p:spPr bwMode="auto">
            <a:xfrm>
              <a:off x="18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3" name="Rectangle 21"/>
            <p:cNvSpPr>
              <a:spLocks/>
            </p:cNvSpPr>
            <p:nvPr/>
          </p:nvSpPr>
          <p:spPr bwMode="auto">
            <a:xfrm>
              <a:off x="19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4" name="Rectangle 22"/>
            <p:cNvSpPr>
              <a:spLocks/>
            </p:cNvSpPr>
            <p:nvPr/>
          </p:nvSpPr>
          <p:spPr bwMode="auto">
            <a:xfrm>
              <a:off x="20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5" name="Rectangle 23"/>
            <p:cNvSpPr>
              <a:spLocks/>
            </p:cNvSpPr>
            <p:nvPr/>
          </p:nvSpPr>
          <p:spPr bwMode="auto">
            <a:xfrm>
              <a:off x="21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6" name="Rectangle 24"/>
            <p:cNvSpPr>
              <a:spLocks/>
            </p:cNvSpPr>
            <p:nvPr/>
          </p:nvSpPr>
          <p:spPr bwMode="auto">
            <a:xfrm>
              <a:off x="22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7" name="Rectangle 25"/>
            <p:cNvSpPr>
              <a:spLocks/>
            </p:cNvSpPr>
            <p:nvPr/>
          </p:nvSpPr>
          <p:spPr bwMode="auto">
            <a:xfrm>
              <a:off x="23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8" name="Rectangle 26"/>
            <p:cNvSpPr>
              <a:spLocks/>
            </p:cNvSpPr>
            <p:nvPr/>
          </p:nvSpPr>
          <p:spPr bwMode="auto">
            <a:xfrm>
              <a:off x="24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39" name="Rectangle 27"/>
            <p:cNvSpPr>
              <a:spLocks/>
            </p:cNvSpPr>
            <p:nvPr/>
          </p:nvSpPr>
          <p:spPr bwMode="auto">
            <a:xfrm>
              <a:off x="24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0" name="Rectangle 28"/>
            <p:cNvSpPr>
              <a:spLocks/>
            </p:cNvSpPr>
            <p:nvPr/>
          </p:nvSpPr>
          <p:spPr bwMode="auto">
            <a:xfrm>
              <a:off x="25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1" name="Rectangle 29"/>
            <p:cNvSpPr>
              <a:spLocks/>
            </p:cNvSpPr>
            <p:nvPr/>
          </p:nvSpPr>
          <p:spPr bwMode="auto">
            <a:xfrm>
              <a:off x="26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2" name="Rectangle 30"/>
            <p:cNvSpPr>
              <a:spLocks/>
            </p:cNvSpPr>
            <p:nvPr/>
          </p:nvSpPr>
          <p:spPr bwMode="auto">
            <a:xfrm>
              <a:off x="27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3" name="Rectangle 31"/>
            <p:cNvSpPr>
              <a:spLocks/>
            </p:cNvSpPr>
            <p:nvPr/>
          </p:nvSpPr>
          <p:spPr bwMode="auto">
            <a:xfrm>
              <a:off x="28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4" name="Rectangle 32"/>
            <p:cNvSpPr>
              <a:spLocks/>
            </p:cNvSpPr>
            <p:nvPr/>
          </p:nvSpPr>
          <p:spPr bwMode="auto">
            <a:xfrm>
              <a:off x="29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5" name="Rectangle 33"/>
            <p:cNvSpPr>
              <a:spLocks/>
            </p:cNvSpPr>
            <p:nvPr/>
          </p:nvSpPr>
          <p:spPr bwMode="auto">
            <a:xfrm>
              <a:off x="30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6" name="Rectangle 34"/>
            <p:cNvSpPr>
              <a:spLocks/>
            </p:cNvSpPr>
            <p:nvPr/>
          </p:nvSpPr>
          <p:spPr bwMode="auto">
            <a:xfrm>
              <a:off x="31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7" name="Rectangle 35"/>
            <p:cNvSpPr>
              <a:spLocks/>
            </p:cNvSpPr>
            <p:nvPr/>
          </p:nvSpPr>
          <p:spPr bwMode="auto">
            <a:xfrm>
              <a:off x="32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8" name="Rectangle 36"/>
            <p:cNvSpPr>
              <a:spLocks/>
            </p:cNvSpPr>
            <p:nvPr/>
          </p:nvSpPr>
          <p:spPr bwMode="auto">
            <a:xfrm>
              <a:off x="336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49" name="Rectangle 37"/>
            <p:cNvSpPr>
              <a:spLocks/>
            </p:cNvSpPr>
            <p:nvPr/>
          </p:nvSpPr>
          <p:spPr bwMode="auto">
            <a:xfrm>
              <a:off x="345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0" name="Rectangle 38"/>
            <p:cNvSpPr>
              <a:spLocks/>
            </p:cNvSpPr>
            <p:nvPr/>
          </p:nvSpPr>
          <p:spPr bwMode="auto">
            <a:xfrm>
              <a:off x="355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1" name="Rectangle 39"/>
            <p:cNvSpPr>
              <a:spLocks/>
            </p:cNvSpPr>
            <p:nvPr/>
          </p:nvSpPr>
          <p:spPr bwMode="auto">
            <a:xfrm>
              <a:off x="364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2" name="Rectangle 40"/>
            <p:cNvSpPr>
              <a:spLocks/>
            </p:cNvSpPr>
            <p:nvPr/>
          </p:nvSpPr>
          <p:spPr bwMode="auto">
            <a:xfrm>
              <a:off x="374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3" name="Rectangle 41"/>
            <p:cNvSpPr>
              <a:spLocks/>
            </p:cNvSpPr>
            <p:nvPr/>
          </p:nvSpPr>
          <p:spPr bwMode="auto">
            <a:xfrm>
              <a:off x="384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4" name="Rectangle 42"/>
            <p:cNvSpPr>
              <a:spLocks/>
            </p:cNvSpPr>
            <p:nvPr/>
          </p:nvSpPr>
          <p:spPr bwMode="auto">
            <a:xfrm>
              <a:off x="393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5" name="Rectangle 43"/>
            <p:cNvSpPr>
              <a:spLocks/>
            </p:cNvSpPr>
            <p:nvPr/>
          </p:nvSpPr>
          <p:spPr bwMode="auto">
            <a:xfrm>
              <a:off x="403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6" name="Rectangle 44"/>
            <p:cNvSpPr>
              <a:spLocks/>
            </p:cNvSpPr>
            <p:nvPr/>
          </p:nvSpPr>
          <p:spPr bwMode="auto">
            <a:xfrm>
              <a:off x="412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7" name="Rectangle 45"/>
            <p:cNvSpPr>
              <a:spLocks/>
            </p:cNvSpPr>
            <p:nvPr/>
          </p:nvSpPr>
          <p:spPr bwMode="auto">
            <a:xfrm>
              <a:off x="422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8" name="Rectangle 46"/>
            <p:cNvSpPr>
              <a:spLocks/>
            </p:cNvSpPr>
            <p:nvPr/>
          </p:nvSpPr>
          <p:spPr bwMode="auto">
            <a:xfrm>
              <a:off x="432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59" name="Rectangle 47"/>
            <p:cNvSpPr>
              <a:spLocks/>
            </p:cNvSpPr>
            <p:nvPr/>
          </p:nvSpPr>
          <p:spPr bwMode="auto">
            <a:xfrm>
              <a:off x="441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0" name="Rectangle 48"/>
            <p:cNvSpPr>
              <a:spLocks/>
            </p:cNvSpPr>
            <p:nvPr/>
          </p:nvSpPr>
          <p:spPr bwMode="auto">
            <a:xfrm>
              <a:off x="451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1" name="Rectangle 49"/>
            <p:cNvSpPr>
              <a:spLocks/>
            </p:cNvSpPr>
            <p:nvPr/>
          </p:nvSpPr>
          <p:spPr bwMode="auto">
            <a:xfrm>
              <a:off x="460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2" name="Rectangle 50"/>
            <p:cNvSpPr>
              <a:spLocks/>
            </p:cNvSpPr>
            <p:nvPr/>
          </p:nvSpPr>
          <p:spPr bwMode="auto">
            <a:xfrm>
              <a:off x="470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3" name="Rectangle 51"/>
            <p:cNvSpPr>
              <a:spLocks/>
            </p:cNvSpPr>
            <p:nvPr/>
          </p:nvSpPr>
          <p:spPr bwMode="auto">
            <a:xfrm>
              <a:off x="480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4" name="Rectangle 52"/>
            <p:cNvSpPr>
              <a:spLocks/>
            </p:cNvSpPr>
            <p:nvPr/>
          </p:nvSpPr>
          <p:spPr bwMode="auto">
            <a:xfrm>
              <a:off x="489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5" name="Rectangle 53"/>
            <p:cNvSpPr>
              <a:spLocks/>
            </p:cNvSpPr>
            <p:nvPr/>
          </p:nvSpPr>
          <p:spPr bwMode="auto">
            <a:xfrm>
              <a:off x="499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6" name="Rectangle 54"/>
            <p:cNvSpPr>
              <a:spLocks/>
            </p:cNvSpPr>
            <p:nvPr/>
          </p:nvSpPr>
          <p:spPr bwMode="auto">
            <a:xfrm>
              <a:off x="508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7" name="Rectangle 55"/>
            <p:cNvSpPr>
              <a:spLocks/>
            </p:cNvSpPr>
            <p:nvPr/>
          </p:nvSpPr>
          <p:spPr bwMode="auto">
            <a:xfrm>
              <a:off x="518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8" name="Rectangle 56"/>
            <p:cNvSpPr>
              <a:spLocks/>
            </p:cNvSpPr>
            <p:nvPr/>
          </p:nvSpPr>
          <p:spPr bwMode="auto">
            <a:xfrm>
              <a:off x="5280"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69" name="Rectangle 57"/>
            <p:cNvSpPr>
              <a:spLocks/>
            </p:cNvSpPr>
            <p:nvPr/>
          </p:nvSpPr>
          <p:spPr bwMode="auto">
            <a:xfrm>
              <a:off x="5376"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70" name="Rectangle 58"/>
            <p:cNvSpPr>
              <a:spLocks/>
            </p:cNvSpPr>
            <p:nvPr/>
          </p:nvSpPr>
          <p:spPr bwMode="auto">
            <a:xfrm>
              <a:off x="5472"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71" name="Rectangle 59"/>
            <p:cNvSpPr>
              <a:spLocks/>
            </p:cNvSpPr>
            <p:nvPr/>
          </p:nvSpPr>
          <p:spPr bwMode="auto">
            <a:xfrm>
              <a:off x="5568"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72" name="Rectangle 60"/>
            <p:cNvSpPr>
              <a:spLocks/>
            </p:cNvSpPr>
            <p:nvPr/>
          </p:nvSpPr>
          <p:spPr bwMode="auto">
            <a:xfrm>
              <a:off x="5664" y="6"/>
              <a:ext cx="48" cy="4320"/>
            </a:xfrm>
            <a:prstGeom prst="rect">
              <a:avLst/>
            </a:prstGeom>
            <a:solidFill>
              <a:srgbClr val="DDDDDD"/>
            </a:solidFill>
            <a:ln w="9525">
              <a:noFill/>
              <a:miter lim="800000"/>
              <a:headEnd/>
              <a:tailEnd/>
            </a:ln>
          </p:spPr>
          <p:txBody>
            <a:bodyPr lIns="0" tIns="0" rIns="0" bIns="0"/>
            <a:lstStyle/>
            <a:p>
              <a:endParaRPr lang="en-US" dirty="0"/>
            </a:p>
          </p:txBody>
        </p:sp>
        <p:sp>
          <p:nvSpPr>
            <p:cNvPr id="12373" name="Rectangle 61"/>
            <p:cNvSpPr>
              <a:spLocks/>
            </p:cNvSpPr>
            <p:nvPr/>
          </p:nvSpPr>
          <p:spPr bwMode="auto">
            <a:xfrm>
              <a:off x="431" y="0"/>
              <a:ext cx="5331" cy="4320"/>
            </a:xfrm>
            <a:prstGeom prst="rect">
              <a:avLst/>
            </a:prstGeom>
            <a:solidFill>
              <a:schemeClr val="accent1">
                <a:alpha val="49803"/>
              </a:schemeClr>
            </a:solidFill>
            <a:ln w="9525">
              <a:noFill/>
              <a:miter lim="800000"/>
              <a:headEnd/>
              <a:tailEnd/>
            </a:ln>
          </p:spPr>
          <p:txBody>
            <a:bodyPr lIns="0" tIns="0" rIns="0" bIns="0"/>
            <a:lstStyle/>
            <a:p>
              <a:endParaRPr lang="en-US" dirty="0"/>
            </a:p>
          </p:txBody>
        </p:sp>
        <p:sp>
          <p:nvSpPr>
            <p:cNvPr id="12374" name="Rectangle 62"/>
            <p:cNvSpPr>
              <a:spLocks/>
            </p:cNvSpPr>
            <p:nvPr/>
          </p:nvSpPr>
          <p:spPr bwMode="auto">
            <a:xfrm>
              <a:off x="0" y="1081"/>
              <a:ext cx="4378" cy="47"/>
            </a:xfrm>
            <a:prstGeom prst="rect">
              <a:avLst/>
            </a:prstGeom>
            <a:solidFill>
              <a:srgbClr val="336699">
                <a:alpha val="49803"/>
              </a:srgbClr>
            </a:solidFill>
            <a:ln w="9525">
              <a:noFill/>
              <a:miter lim="800000"/>
              <a:headEnd/>
              <a:tailEnd/>
            </a:ln>
          </p:spPr>
          <p:txBody>
            <a:bodyPr lIns="0" tIns="0" rIns="0" bIns="0"/>
            <a:lstStyle/>
            <a:p>
              <a:endParaRPr lang="en-US" dirty="0"/>
            </a:p>
          </p:txBody>
        </p:sp>
      </p:grpSp>
      <p:sp>
        <p:nvSpPr>
          <p:cNvPr id="12352" name="Text Box 64"/>
          <p:cNvSpPr txBox="1">
            <a:spLocks noChangeArrowheads="1"/>
          </p:cNvSpPr>
          <p:nvPr/>
        </p:nvSpPr>
        <p:spPr bwMode="auto">
          <a:xfrm>
            <a:off x="7815263" y="6426200"/>
            <a:ext cx="312737" cy="3175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b"/>
          <a:lstStyle/>
          <a:p>
            <a:pPr algn="ctr"/>
            <a:fld id="{DA129743-A3F4-4B4B-8A91-91327ED7E15C}" type="slidenum">
              <a:rPr lang="en-US" sz="1400">
                <a:solidFill>
                  <a:schemeClr val="tx1"/>
                </a:solidFill>
                <a:latin typeface="Helvetica" pitchFamily="34" charset="0"/>
                <a:ea typeface="MS PGothic" pitchFamily="34" charset="-128"/>
                <a:sym typeface="Helvetica" pitchFamily="34" charset="0"/>
              </a:rPr>
              <a:pPr algn="ctr"/>
              <a:t>9</a:t>
            </a:fld>
            <a:endParaRPr lang="en-US" sz="1400" dirty="0">
              <a:solidFill>
                <a:schemeClr val="tx1"/>
              </a:solidFill>
              <a:latin typeface="Helvetica" pitchFamily="34" charset="0"/>
              <a:ea typeface="MS PGothic" pitchFamily="34" charset="-128"/>
              <a:sym typeface="Helvetica" pitchFamily="34" charset="0"/>
            </a:endParaRPr>
          </a:p>
        </p:txBody>
      </p:sp>
      <p:sp>
        <p:nvSpPr>
          <p:cNvPr id="12353" name="Rectangle 65"/>
          <p:cNvSpPr>
            <a:spLocks noGrp="1" noChangeArrowheads="1"/>
          </p:cNvSpPr>
          <p:nvPr>
            <p:ph type="title"/>
          </p:nvPr>
        </p:nvSpPr>
        <p:spPr>
          <a:xfrm>
            <a:off x="1295400" y="557213"/>
            <a:ext cx="8162925" cy="1347787"/>
          </a:xfrm>
        </p:spPr>
        <p:txBody>
          <a:bodyPr lIns="38100" tIns="38100" rIns="44450" bIns="38100" anchor="ctr"/>
          <a:lstStyle/>
          <a:p>
            <a:pPr marL="6350" indent="0" eaLnBrk="1" hangingPunct="1">
              <a:defRPr/>
            </a:pPr>
            <a:r>
              <a:rPr lang="en-US" sz="3600" dirty="0" smtClean="0">
                <a:latin typeface="Arial" charset="0"/>
                <a:cs typeface="Arial" charset="0"/>
                <a:sym typeface="Arial" charset="0"/>
              </a:rPr>
              <a:t>Supplemental Instruction (SI)</a:t>
            </a:r>
            <a:endParaRPr lang="en-US" sz="3600" dirty="0" smtClean="0">
              <a:latin typeface="Arial" charset="0"/>
              <a:sym typeface="Arial" charset="0"/>
            </a:endParaRPr>
          </a:p>
        </p:txBody>
      </p:sp>
      <p:sp>
        <p:nvSpPr>
          <p:cNvPr id="12292" name="Rectangle 66"/>
          <p:cNvSpPr>
            <a:spLocks/>
          </p:cNvSpPr>
          <p:nvPr/>
        </p:nvSpPr>
        <p:spPr bwMode="auto">
          <a:xfrm>
            <a:off x="3276600" y="2362200"/>
            <a:ext cx="3035300" cy="1489075"/>
          </a:xfrm>
          <a:prstGeom prst="rect">
            <a:avLst/>
          </a:prstGeom>
          <a:solidFill>
            <a:srgbClr val="FF9900"/>
          </a:solidFill>
          <a:ln w="12700">
            <a:solidFill>
              <a:schemeClr val="tx1"/>
            </a:solidFill>
            <a:round/>
            <a:headEnd/>
            <a:tailEnd/>
          </a:ln>
        </p:spPr>
        <p:txBody>
          <a:bodyPr lIns="0" tIns="0" rIns="0" bIns="0"/>
          <a:lstStyle/>
          <a:p>
            <a:endParaRPr lang="en-US" dirty="0"/>
          </a:p>
        </p:txBody>
      </p:sp>
      <p:grpSp>
        <p:nvGrpSpPr>
          <p:cNvPr id="12293" name="Group 69"/>
          <p:cNvGrpSpPr>
            <a:grpSpLocks/>
          </p:cNvGrpSpPr>
          <p:nvPr/>
        </p:nvGrpSpPr>
        <p:grpSpPr bwMode="auto">
          <a:xfrm>
            <a:off x="1287463" y="4500563"/>
            <a:ext cx="1003300" cy="939800"/>
            <a:chOff x="0" y="0"/>
            <a:chExt cx="632" cy="592"/>
          </a:xfrm>
        </p:grpSpPr>
        <p:sp>
          <p:nvSpPr>
            <p:cNvPr id="12311" name="Oval 67"/>
            <p:cNvSpPr>
              <a:spLocks/>
            </p:cNvSpPr>
            <p:nvPr/>
          </p:nvSpPr>
          <p:spPr bwMode="auto">
            <a:xfrm>
              <a:off x="0" y="0"/>
              <a:ext cx="632" cy="592"/>
            </a:xfrm>
            <a:prstGeom prst="ellipse">
              <a:avLst/>
            </a:prstGeom>
            <a:solidFill>
              <a:srgbClr val="FF9900"/>
            </a:solidFill>
            <a:ln w="12700">
              <a:solidFill>
                <a:schemeClr val="tx1"/>
              </a:solidFill>
              <a:round/>
              <a:headEnd/>
              <a:tailEnd/>
            </a:ln>
          </p:spPr>
          <p:txBody>
            <a:bodyPr lIns="0" tIns="0" rIns="0" bIns="0"/>
            <a:lstStyle/>
            <a:p>
              <a:endParaRPr lang="en-US" dirty="0"/>
            </a:p>
          </p:txBody>
        </p:sp>
        <p:sp>
          <p:nvSpPr>
            <p:cNvPr id="12312" name="Rectangle 68"/>
            <p:cNvSpPr>
              <a:spLocks/>
            </p:cNvSpPr>
            <p:nvPr/>
          </p:nvSpPr>
          <p:spPr bwMode="auto">
            <a:xfrm>
              <a:off x="216" y="172"/>
              <a:ext cx="199" cy="248"/>
            </a:xfrm>
            <a:prstGeom prst="rect">
              <a:avLst/>
            </a:prstGeom>
            <a:noFill/>
            <a:ln w="12700">
              <a:noFill/>
              <a:miter lim="800000"/>
              <a:headEnd/>
              <a:tailEnd/>
            </a:ln>
          </p:spPr>
          <p:txBody>
            <a:bodyPr wrap="none" lIns="38100" tIns="38100" rIns="77236" bIns="38100" anchor="ctr">
              <a:spAutoFit/>
            </a:bodyPr>
            <a:lstStyle/>
            <a:p>
              <a:pPr algn="ctr"/>
              <a:r>
                <a:rPr lang="en-US" sz="2200" dirty="0">
                  <a:solidFill>
                    <a:schemeClr val="tx1"/>
                  </a:solidFill>
                  <a:latin typeface="Arial" pitchFamily="34" charset="0"/>
                  <a:ea typeface="MS PGothic" pitchFamily="34" charset="-128"/>
                  <a:sym typeface="Arial" pitchFamily="34" charset="0"/>
                </a:rPr>
                <a:t>A</a:t>
              </a:r>
            </a:p>
          </p:txBody>
        </p:sp>
      </p:grpSp>
      <p:grpSp>
        <p:nvGrpSpPr>
          <p:cNvPr id="12294" name="Group 72"/>
          <p:cNvGrpSpPr>
            <a:grpSpLocks/>
          </p:cNvGrpSpPr>
          <p:nvPr/>
        </p:nvGrpSpPr>
        <p:grpSpPr bwMode="auto">
          <a:xfrm>
            <a:off x="3154363" y="4502150"/>
            <a:ext cx="1003300" cy="939800"/>
            <a:chOff x="0" y="0"/>
            <a:chExt cx="632" cy="592"/>
          </a:xfrm>
        </p:grpSpPr>
        <p:sp>
          <p:nvSpPr>
            <p:cNvPr id="12309" name="Oval 70"/>
            <p:cNvSpPr>
              <a:spLocks/>
            </p:cNvSpPr>
            <p:nvPr/>
          </p:nvSpPr>
          <p:spPr bwMode="auto">
            <a:xfrm>
              <a:off x="0" y="0"/>
              <a:ext cx="632" cy="592"/>
            </a:xfrm>
            <a:prstGeom prst="ellipse">
              <a:avLst/>
            </a:prstGeom>
            <a:solidFill>
              <a:srgbClr val="FF9900"/>
            </a:solidFill>
            <a:ln w="12700">
              <a:solidFill>
                <a:schemeClr val="tx1"/>
              </a:solidFill>
              <a:round/>
              <a:headEnd/>
              <a:tailEnd/>
            </a:ln>
          </p:spPr>
          <p:txBody>
            <a:bodyPr lIns="0" tIns="0" rIns="0" bIns="0"/>
            <a:lstStyle/>
            <a:p>
              <a:endParaRPr lang="en-US" dirty="0"/>
            </a:p>
          </p:txBody>
        </p:sp>
        <p:sp>
          <p:nvSpPr>
            <p:cNvPr id="12310" name="Rectangle 71"/>
            <p:cNvSpPr>
              <a:spLocks/>
            </p:cNvSpPr>
            <p:nvPr/>
          </p:nvSpPr>
          <p:spPr bwMode="auto">
            <a:xfrm>
              <a:off x="216" y="172"/>
              <a:ext cx="199" cy="248"/>
            </a:xfrm>
            <a:prstGeom prst="rect">
              <a:avLst/>
            </a:prstGeom>
            <a:noFill/>
            <a:ln w="12700">
              <a:noFill/>
              <a:miter lim="800000"/>
              <a:headEnd/>
              <a:tailEnd/>
            </a:ln>
          </p:spPr>
          <p:txBody>
            <a:bodyPr wrap="none" lIns="38100" tIns="38100" rIns="77236" bIns="38100" anchor="ctr">
              <a:spAutoFit/>
            </a:bodyPr>
            <a:lstStyle/>
            <a:p>
              <a:pPr algn="ctr"/>
              <a:r>
                <a:rPr lang="en-US" sz="2200" dirty="0">
                  <a:solidFill>
                    <a:schemeClr val="tx1"/>
                  </a:solidFill>
                  <a:latin typeface="Arial" pitchFamily="34" charset="0"/>
                  <a:ea typeface="MS PGothic" pitchFamily="34" charset="-128"/>
                  <a:sym typeface="Arial" pitchFamily="34" charset="0"/>
                </a:rPr>
                <a:t>B</a:t>
              </a:r>
            </a:p>
          </p:txBody>
        </p:sp>
      </p:grpSp>
      <p:grpSp>
        <p:nvGrpSpPr>
          <p:cNvPr id="12295" name="Group 75"/>
          <p:cNvGrpSpPr>
            <a:grpSpLocks/>
          </p:cNvGrpSpPr>
          <p:nvPr/>
        </p:nvGrpSpPr>
        <p:grpSpPr bwMode="auto">
          <a:xfrm>
            <a:off x="5180013" y="4522788"/>
            <a:ext cx="1003300" cy="939800"/>
            <a:chOff x="0" y="0"/>
            <a:chExt cx="632" cy="592"/>
          </a:xfrm>
        </p:grpSpPr>
        <p:sp>
          <p:nvSpPr>
            <p:cNvPr id="12307" name="Oval 73"/>
            <p:cNvSpPr>
              <a:spLocks/>
            </p:cNvSpPr>
            <p:nvPr/>
          </p:nvSpPr>
          <p:spPr bwMode="auto">
            <a:xfrm>
              <a:off x="0" y="0"/>
              <a:ext cx="632" cy="592"/>
            </a:xfrm>
            <a:prstGeom prst="ellipse">
              <a:avLst/>
            </a:prstGeom>
            <a:solidFill>
              <a:srgbClr val="FF9900"/>
            </a:solidFill>
            <a:ln w="12700">
              <a:solidFill>
                <a:schemeClr val="tx1"/>
              </a:solidFill>
              <a:round/>
              <a:headEnd/>
              <a:tailEnd/>
            </a:ln>
          </p:spPr>
          <p:txBody>
            <a:bodyPr lIns="0" tIns="0" rIns="0" bIns="0"/>
            <a:lstStyle/>
            <a:p>
              <a:endParaRPr lang="en-US" dirty="0"/>
            </a:p>
          </p:txBody>
        </p:sp>
        <p:sp>
          <p:nvSpPr>
            <p:cNvPr id="12308" name="Rectangle 74"/>
            <p:cNvSpPr>
              <a:spLocks/>
            </p:cNvSpPr>
            <p:nvPr/>
          </p:nvSpPr>
          <p:spPr bwMode="auto">
            <a:xfrm>
              <a:off x="212" y="172"/>
              <a:ext cx="207" cy="248"/>
            </a:xfrm>
            <a:prstGeom prst="rect">
              <a:avLst/>
            </a:prstGeom>
            <a:noFill/>
            <a:ln w="12700">
              <a:noFill/>
              <a:miter lim="800000"/>
              <a:headEnd/>
              <a:tailEnd/>
            </a:ln>
          </p:spPr>
          <p:txBody>
            <a:bodyPr wrap="none" lIns="38100" tIns="38100" rIns="77236" bIns="38100" anchor="ctr">
              <a:spAutoFit/>
            </a:bodyPr>
            <a:lstStyle/>
            <a:p>
              <a:pPr algn="ctr"/>
              <a:r>
                <a:rPr lang="en-US" sz="2200" dirty="0">
                  <a:solidFill>
                    <a:schemeClr val="tx1"/>
                  </a:solidFill>
                  <a:latin typeface="Arial" pitchFamily="34" charset="0"/>
                  <a:ea typeface="MS PGothic" pitchFamily="34" charset="-128"/>
                  <a:sym typeface="Arial" pitchFamily="34" charset="0"/>
                </a:rPr>
                <a:t>C</a:t>
              </a:r>
            </a:p>
          </p:txBody>
        </p:sp>
      </p:grpSp>
      <p:grpSp>
        <p:nvGrpSpPr>
          <p:cNvPr id="12296" name="Group 78"/>
          <p:cNvGrpSpPr>
            <a:grpSpLocks/>
          </p:cNvGrpSpPr>
          <p:nvPr/>
        </p:nvGrpSpPr>
        <p:grpSpPr bwMode="auto">
          <a:xfrm>
            <a:off x="7310438" y="4532313"/>
            <a:ext cx="1003300" cy="939800"/>
            <a:chOff x="0" y="0"/>
            <a:chExt cx="632" cy="592"/>
          </a:xfrm>
        </p:grpSpPr>
        <p:sp>
          <p:nvSpPr>
            <p:cNvPr id="12305" name="Oval 76"/>
            <p:cNvSpPr>
              <a:spLocks/>
            </p:cNvSpPr>
            <p:nvPr/>
          </p:nvSpPr>
          <p:spPr bwMode="auto">
            <a:xfrm>
              <a:off x="0" y="0"/>
              <a:ext cx="632" cy="592"/>
            </a:xfrm>
            <a:prstGeom prst="ellipse">
              <a:avLst/>
            </a:prstGeom>
            <a:solidFill>
              <a:srgbClr val="FF9900"/>
            </a:solidFill>
            <a:ln w="12700">
              <a:solidFill>
                <a:schemeClr val="tx1"/>
              </a:solidFill>
              <a:round/>
              <a:headEnd/>
              <a:tailEnd/>
            </a:ln>
          </p:spPr>
          <p:txBody>
            <a:bodyPr lIns="0" tIns="0" rIns="0" bIns="0"/>
            <a:lstStyle/>
            <a:p>
              <a:endParaRPr lang="en-US" dirty="0"/>
            </a:p>
          </p:txBody>
        </p:sp>
        <p:sp>
          <p:nvSpPr>
            <p:cNvPr id="12306" name="Rectangle 77"/>
            <p:cNvSpPr>
              <a:spLocks/>
            </p:cNvSpPr>
            <p:nvPr/>
          </p:nvSpPr>
          <p:spPr bwMode="auto">
            <a:xfrm>
              <a:off x="187" y="172"/>
              <a:ext cx="257" cy="248"/>
            </a:xfrm>
            <a:prstGeom prst="rect">
              <a:avLst/>
            </a:prstGeom>
            <a:noFill/>
            <a:ln w="12700">
              <a:noFill/>
              <a:miter lim="800000"/>
              <a:headEnd/>
              <a:tailEnd/>
            </a:ln>
          </p:spPr>
          <p:txBody>
            <a:bodyPr wrap="none" lIns="38100" tIns="38100" rIns="77236" bIns="38100" anchor="ctr">
              <a:spAutoFit/>
            </a:bodyPr>
            <a:lstStyle/>
            <a:p>
              <a:pPr algn="ctr"/>
              <a:r>
                <a:rPr lang="en-US" sz="2200" dirty="0">
                  <a:solidFill>
                    <a:schemeClr val="tx1"/>
                  </a:solidFill>
                  <a:latin typeface="Arial" pitchFamily="34" charset="0"/>
                  <a:ea typeface="MS PGothic" pitchFamily="34" charset="-128"/>
                  <a:sym typeface="Arial" pitchFamily="34" charset="0"/>
                </a:rPr>
                <a:t>D </a:t>
              </a:r>
            </a:p>
          </p:txBody>
        </p:sp>
      </p:grpSp>
      <p:sp>
        <p:nvSpPr>
          <p:cNvPr id="12297" name="Line 79"/>
          <p:cNvSpPr>
            <a:spLocks noChangeShapeType="1"/>
          </p:cNvSpPr>
          <p:nvPr/>
        </p:nvSpPr>
        <p:spPr bwMode="auto">
          <a:xfrm rot="10800000" flipH="1">
            <a:off x="2028825" y="3857625"/>
            <a:ext cx="1257300" cy="677863"/>
          </a:xfrm>
          <a:prstGeom prst="line">
            <a:avLst/>
          </a:prstGeom>
          <a:noFill/>
          <a:ln w="12700">
            <a:solidFill>
              <a:schemeClr val="tx1"/>
            </a:solidFill>
            <a:round/>
            <a:headEnd/>
            <a:tailEnd/>
          </a:ln>
        </p:spPr>
        <p:txBody>
          <a:bodyPr lIns="0" tIns="0" rIns="0" bIns="0"/>
          <a:lstStyle/>
          <a:p>
            <a:endParaRPr lang="en-ZA" dirty="0"/>
          </a:p>
        </p:txBody>
      </p:sp>
      <p:sp>
        <p:nvSpPr>
          <p:cNvPr id="12298" name="Line 80"/>
          <p:cNvSpPr>
            <a:spLocks noChangeShapeType="1"/>
          </p:cNvSpPr>
          <p:nvPr/>
        </p:nvSpPr>
        <p:spPr bwMode="auto">
          <a:xfrm rot="10800000" flipH="1">
            <a:off x="3673475" y="3857625"/>
            <a:ext cx="1588" cy="614363"/>
          </a:xfrm>
          <a:prstGeom prst="line">
            <a:avLst/>
          </a:prstGeom>
          <a:noFill/>
          <a:ln w="12700">
            <a:solidFill>
              <a:schemeClr val="tx1"/>
            </a:solidFill>
            <a:round/>
            <a:headEnd/>
            <a:tailEnd/>
          </a:ln>
        </p:spPr>
        <p:txBody>
          <a:bodyPr lIns="0" tIns="0" rIns="0" bIns="0"/>
          <a:lstStyle/>
          <a:p>
            <a:endParaRPr lang="en-ZA" dirty="0"/>
          </a:p>
        </p:txBody>
      </p:sp>
      <p:sp>
        <p:nvSpPr>
          <p:cNvPr id="12299" name="Line 81"/>
          <p:cNvSpPr>
            <a:spLocks noChangeShapeType="1"/>
          </p:cNvSpPr>
          <p:nvPr/>
        </p:nvSpPr>
        <p:spPr bwMode="auto">
          <a:xfrm rot="10800000" flipH="1">
            <a:off x="5683250" y="3857625"/>
            <a:ext cx="1588" cy="614363"/>
          </a:xfrm>
          <a:prstGeom prst="line">
            <a:avLst/>
          </a:prstGeom>
          <a:noFill/>
          <a:ln w="12700">
            <a:solidFill>
              <a:schemeClr val="tx1"/>
            </a:solidFill>
            <a:round/>
            <a:headEnd/>
            <a:tailEnd/>
          </a:ln>
        </p:spPr>
        <p:txBody>
          <a:bodyPr lIns="0" tIns="0" rIns="0" bIns="0"/>
          <a:lstStyle/>
          <a:p>
            <a:endParaRPr lang="en-ZA" dirty="0"/>
          </a:p>
        </p:txBody>
      </p:sp>
      <p:sp>
        <p:nvSpPr>
          <p:cNvPr id="12300" name="Line 82"/>
          <p:cNvSpPr>
            <a:spLocks noChangeShapeType="1"/>
          </p:cNvSpPr>
          <p:nvPr/>
        </p:nvSpPr>
        <p:spPr bwMode="auto">
          <a:xfrm rot="10800000">
            <a:off x="6318250" y="3857625"/>
            <a:ext cx="1292225" cy="698500"/>
          </a:xfrm>
          <a:prstGeom prst="line">
            <a:avLst/>
          </a:prstGeom>
          <a:noFill/>
          <a:ln w="12700">
            <a:solidFill>
              <a:schemeClr val="tx1"/>
            </a:solidFill>
            <a:round/>
            <a:headEnd/>
            <a:tailEnd/>
          </a:ln>
        </p:spPr>
        <p:txBody>
          <a:bodyPr lIns="0" tIns="0" rIns="0" bIns="0"/>
          <a:lstStyle/>
          <a:p>
            <a:endParaRPr lang="en-ZA" dirty="0"/>
          </a:p>
        </p:txBody>
      </p:sp>
      <p:sp>
        <p:nvSpPr>
          <p:cNvPr id="12301" name="Rectangle 83"/>
          <p:cNvSpPr>
            <a:spLocks/>
          </p:cNvSpPr>
          <p:nvPr/>
        </p:nvSpPr>
        <p:spPr bwMode="auto">
          <a:xfrm>
            <a:off x="4027488" y="2776538"/>
            <a:ext cx="1317625" cy="419100"/>
          </a:xfrm>
          <a:prstGeom prst="rect">
            <a:avLst/>
          </a:prstGeom>
          <a:noFill/>
          <a:ln w="12700">
            <a:noFill/>
            <a:miter lim="800000"/>
            <a:headEnd/>
            <a:tailEnd/>
          </a:ln>
        </p:spPr>
        <p:txBody>
          <a:bodyPr wrap="none" lIns="0" tIns="0" rIns="39686" bIns="0">
            <a:spAutoFit/>
          </a:bodyPr>
          <a:lstStyle/>
          <a:p>
            <a:pPr marL="38100"/>
            <a:r>
              <a:rPr lang="en-US" sz="2200" dirty="0">
                <a:solidFill>
                  <a:schemeClr val="tx1"/>
                </a:solidFill>
                <a:latin typeface="Arial" pitchFamily="34" charset="0"/>
                <a:ea typeface="MS PGothic" pitchFamily="34" charset="-128"/>
                <a:sym typeface="Arial" pitchFamily="34" charset="0"/>
              </a:rPr>
              <a:t>Instructor</a:t>
            </a:r>
          </a:p>
        </p:txBody>
      </p:sp>
      <p:sp>
        <p:nvSpPr>
          <p:cNvPr id="12302" name="Rectangle 84"/>
          <p:cNvSpPr>
            <a:spLocks/>
          </p:cNvSpPr>
          <p:nvPr/>
        </p:nvSpPr>
        <p:spPr bwMode="auto">
          <a:xfrm>
            <a:off x="1066800" y="5638800"/>
            <a:ext cx="7797800" cy="381000"/>
          </a:xfrm>
          <a:prstGeom prst="rect">
            <a:avLst/>
          </a:prstGeom>
          <a:noFill/>
          <a:ln w="12700">
            <a:noFill/>
            <a:miter lim="800000"/>
            <a:headEnd/>
            <a:tailEnd/>
          </a:ln>
        </p:spPr>
        <p:txBody>
          <a:bodyPr lIns="0" tIns="0" rIns="39686" bIns="0"/>
          <a:lstStyle/>
          <a:p>
            <a:pPr marL="38100"/>
            <a:r>
              <a:rPr lang="en-US" sz="2000" dirty="0">
                <a:solidFill>
                  <a:schemeClr val="tx1"/>
                </a:solidFill>
                <a:latin typeface="Arial" pitchFamily="34" charset="0"/>
                <a:ea typeface="MS PGothic" pitchFamily="34" charset="-128"/>
                <a:sym typeface="Arial" pitchFamily="34" charset="0"/>
              </a:rPr>
              <a:t>     Tutor A               Tutor B                 Tutor C                 Tutor D</a:t>
            </a:r>
          </a:p>
        </p:txBody>
      </p:sp>
      <p:sp>
        <p:nvSpPr>
          <p:cNvPr id="12303" name="Rectangle 85"/>
          <p:cNvSpPr>
            <a:spLocks/>
          </p:cNvSpPr>
          <p:nvPr/>
        </p:nvSpPr>
        <p:spPr bwMode="auto">
          <a:xfrm>
            <a:off x="6400800" y="1981200"/>
            <a:ext cx="1395413" cy="381000"/>
          </a:xfrm>
          <a:prstGeom prst="rect">
            <a:avLst/>
          </a:prstGeom>
          <a:noFill/>
          <a:ln w="12700">
            <a:noFill/>
            <a:miter lim="800000"/>
            <a:headEnd/>
            <a:tailEnd/>
          </a:ln>
        </p:spPr>
        <p:txBody>
          <a:bodyPr wrap="none" lIns="0" tIns="0" rIns="39686" bIns="0">
            <a:spAutoFit/>
          </a:bodyPr>
          <a:lstStyle/>
          <a:p>
            <a:pPr marL="38100"/>
            <a:r>
              <a:rPr lang="en-US" sz="2000" dirty="0">
                <a:solidFill>
                  <a:schemeClr val="tx1"/>
                </a:solidFill>
                <a:latin typeface="Arial" pitchFamily="34" charset="0"/>
                <a:ea typeface="MS PGothic" pitchFamily="34" charset="-128"/>
                <a:sym typeface="Arial" pitchFamily="34" charset="0"/>
              </a:rPr>
              <a:t>Economics</a:t>
            </a:r>
          </a:p>
        </p:txBody>
      </p:sp>
      <p:sp>
        <p:nvSpPr>
          <p:cNvPr id="12304" name="Rectangle 86"/>
          <p:cNvSpPr>
            <a:spLocks/>
          </p:cNvSpPr>
          <p:nvPr/>
        </p:nvSpPr>
        <p:spPr bwMode="auto">
          <a:xfrm>
            <a:off x="1219200" y="3276600"/>
            <a:ext cx="1706563" cy="673100"/>
          </a:xfrm>
          <a:prstGeom prst="rect">
            <a:avLst/>
          </a:prstGeom>
          <a:noFill/>
          <a:ln w="12700">
            <a:noFill/>
            <a:miter lim="800000"/>
            <a:headEnd/>
            <a:tailEnd/>
          </a:ln>
        </p:spPr>
        <p:txBody>
          <a:bodyPr wrap="none" lIns="0" tIns="0" rIns="39686" bIns="0">
            <a:spAutoFit/>
          </a:bodyPr>
          <a:lstStyle/>
          <a:p>
            <a:pPr marL="38100"/>
            <a:r>
              <a:rPr lang="en-US" sz="2000" dirty="0">
                <a:solidFill>
                  <a:schemeClr val="tx1"/>
                </a:solidFill>
                <a:latin typeface="Arial" pitchFamily="34" charset="0"/>
                <a:ea typeface="MS PGothic" pitchFamily="34" charset="-128"/>
                <a:sym typeface="Arial" pitchFamily="34" charset="0"/>
              </a:rPr>
              <a:t>Supplemental</a:t>
            </a:r>
          </a:p>
          <a:p>
            <a:pPr marL="38100"/>
            <a:r>
              <a:rPr lang="en-US" sz="2000" dirty="0">
                <a:solidFill>
                  <a:schemeClr val="tx1"/>
                </a:solidFill>
                <a:latin typeface="Arial" pitchFamily="34" charset="0"/>
                <a:ea typeface="MS PGothic" pitchFamily="34" charset="-128"/>
                <a:sym typeface="Arial" pitchFamily="34" charset="0"/>
              </a:rPr>
              <a:t>Study Groups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_Bold Stripes">
  <a:themeElements>
    <a:clrScheme name="">
      <a:dk1>
        <a:srgbClr val="000000"/>
      </a:dk1>
      <a:lt1>
        <a:srgbClr val="EAEAEA"/>
      </a:lt1>
      <a:dk2>
        <a:srgbClr val="000000"/>
      </a:dk2>
      <a:lt2>
        <a:srgbClr val="808080"/>
      </a:lt2>
      <a:accent1>
        <a:srgbClr val="FFFFFF"/>
      </a:accent1>
      <a:accent2>
        <a:srgbClr val="333399"/>
      </a:accent2>
      <a:accent3>
        <a:srgbClr val="F3F3F3"/>
      </a:accent3>
      <a:accent4>
        <a:srgbClr val="000000"/>
      </a:accent4>
      <a:accent5>
        <a:srgbClr val="FFFFFF"/>
      </a:accent5>
      <a:accent6>
        <a:srgbClr val="2D2D8A"/>
      </a:accent6>
      <a:hlink>
        <a:srgbClr val="009999"/>
      </a:hlink>
      <a:folHlink>
        <a:srgbClr val="99CC00"/>
      </a:folHlink>
    </a:clrScheme>
    <a:fontScheme name="1_Bold Stripes">
      <a:majorFont>
        <a:latin typeface="Helvetica"/>
        <a:ea typeface="ヒラギノ角ゴ ProN W3"/>
        <a:cs typeface="ヒラギノ角ゴ ProN W3"/>
      </a:majorFont>
      <a:minorFont>
        <a:latin typeface="Helvetic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solidFill>
          <a:srgbClr val="FFFF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1_Bold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old Stripes">
  <a:themeElements>
    <a:clrScheme name="">
      <a:dk1>
        <a:srgbClr val="000000"/>
      </a:dk1>
      <a:lt1>
        <a:srgbClr val="EAEAEA"/>
      </a:lt1>
      <a:dk2>
        <a:srgbClr val="000000"/>
      </a:dk2>
      <a:lt2>
        <a:srgbClr val="808080"/>
      </a:lt2>
      <a:accent1>
        <a:srgbClr val="FFFFFF"/>
      </a:accent1>
      <a:accent2>
        <a:srgbClr val="333399"/>
      </a:accent2>
      <a:accent3>
        <a:srgbClr val="F3F3F3"/>
      </a:accent3>
      <a:accent4>
        <a:srgbClr val="000000"/>
      </a:accent4>
      <a:accent5>
        <a:srgbClr val="FFFFFF"/>
      </a:accent5>
      <a:accent6>
        <a:srgbClr val="2D2D8A"/>
      </a:accent6>
      <a:hlink>
        <a:srgbClr val="009999"/>
      </a:hlink>
      <a:folHlink>
        <a:srgbClr val="99CC00"/>
      </a:folHlink>
    </a:clrScheme>
    <a:fontScheme name="Bold Stripes">
      <a:majorFont>
        <a:latin typeface="Helvetica"/>
        <a:ea typeface="ヒラギノ角ゴ ProN W3"/>
        <a:cs typeface="ヒラギノ角ゴ ProN W3"/>
      </a:majorFont>
      <a:minorFont>
        <a:latin typeface="Helvetic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solidFill>
          <a:srgbClr val="FFFF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Bold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old Stripes">
  <a:themeElements>
    <a:clrScheme name="">
      <a:dk1>
        <a:srgbClr val="000000"/>
      </a:dk1>
      <a:lt1>
        <a:srgbClr val="EAEAEA"/>
      </a:lt1>
      <a:dk2>
        <a:srgbClr val="000000"/>
      </a:dk2>
      <a:lt2>
        <a:srgbClr val="808080"/>
      </a:lt2>
      <a:accent1>
        <a:srgbClr val="FFFFFF"/>
      </a:accent1>
      <a:accent2>
        <a:srgbClr val="333399"/>
      </a:accent2>
      <a:accent3>
        <a:srgbClr val="F3F3F3"/>
      </a:accent3>
      <a:accent4>
        <a:srgbClr val="000000"/>
      </a:accent4>
      <a:accent5>
        <a:srgbClr val="FFFFFF"/>
      </a:accent5>
      <a:accent6>
        <a:srgbClr val="2D2D8A"/>
      </a:accent6>
      <a:hlink>
        <a:srgbClr val="009999"/>
      </a:hlink>
      <a:folHlink>
        <a:srgbClr val="99CC00"/>
      </a:folHlink>
    </a:clrScheme>
    <a:fontScheme name="Bold Stripes">
      <a:majorFont>
        <a:latin typeface="Arial"/>
        <a:ea typeface="ヒラギノ角ゴ ProN W3"/>
        <a:cs typeface="ヒラギノ角ゴ ProN W3"/>
      </a:majorFont>
      <a:minorFont>
        <a:latin typeface="Helvetic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spDef>
    <a:lnDef>
      <a:spPr bwMode="auto">
        <a:xfrm>
          <a:off x="0" y="0"/>
          <a:ext cx="1" cy="1"/>
        </a:xfrm>
        <a:custGeom>
          <a:avLst/>
          <a:gdLst/>
          <a:ahLst/>
          <a:cxnLst/>
          <a:rect l="0" t="0" r="0" b="0"/>
          <a:pathLst/>
        </a:custGeom>
        <a:solidFill>
          <a:srgbClr val="FFFFFF"/>
        </a:solidFill>
        <a:ln w="127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a:ln>
              <a:noFill/>
            </a:ln>
            <a:solidFill>
              <a:srgbClr val="000000"/>
            </a:solidFill>
            <a:effectLst/>
            <a:latin typeface="Times" charset="0"/>
            <a:ea typeface="ヒラギノ明朝 ProN W3" charset="0"/>
            <a:cs typeface="ヒラギノ明朝 ProN W3" charset="0"/>
            <a:sym typeface="Times" charset="0"/>
          </a:defRPr>
        </a:defPPr>
      </a:lstStyle>
    </a:lnDef>
  </a:objectDefaults>
  <a:extraClrSchemeLst>
    <a:extraClrScheme>
      <a:clrScheme name="Bold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104</TotalTime>
  <Pages>0</Pages>
  <Words>341</Words>
  <Characters>0</Characters>
  <Application>Microsoft Office PowerPoint</Application>
  <PresentationFormat>On-screen Show (4:3)</PresentationFormat>
  <Lines>0</Lines>
  <Paragraphs>101</Paragraphs>
  <Slides>18</Slides>
  <Notes>0</Notes>
  <HiddenSlides>0</HiddenSlides>
  <MMClips>5</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Times</vt:lpstr>
      <vt:lpstr>ヒラギノ明朝 ProN W3</vt:lpstr>
      <vt:lpstr>Arial</vt:lpstr>
      <vt:lpstr>Helvetica</vt:lpstr>
      <vt:lpstr>ヒラギノ角ゴ ProN W3</vt:lpstr>
      <vt:lpstr>Wingdings</vt:lpstr>
      <vt:lpstr>Calibri</vt:lpstr>
      <vt:lpstr>MS PGothic</vt:lpstr>
      <vt:lpstr>Monotype Sorts</vt:lpstr>
      <vt:lpstr>1_Bold Stripes</vt:lpstr>
      <vt:lpstr>Bold Stripes</vt:lpstr>
      <vt:lpstr>2_Bold Stripes</vt:lpstr>
      <vt:lpstr>Lessons Learned:  Access Without Support is Not Opportunity </vt:lpstr>
      <vt:lpstr>   Support for Student Success</vt:lpstr>
      <vt:lpstr> Learning to Navigate the University</vt:lpstr>
      <vt:lpstr>View video clip online: </vt:lpstr>
      <vt:lpstr>View video clip online: </vt:lpstr>
      <vt:lpstr>Finding Academic Support</vt:lpstr>
      <vt:lpstr>View video clip online: </vt:lpstr>
      <vt:lpstr>Finding Academic Support</vt:lpstr>
      <vt:lpstr>Supplemental Instruction (SI)</vt:lpstr>
      <vt:lpstr>Slide 10</vt:lpstr>
      <vt:lpstr>Finding Social Support</vt:lpstr>
      <vt:lpstr>View video clip online: </vt:lpstr>
      <vt:lpstr>View video clip online: </vt:lpstr>
      <vt:lpstr>Slide 14</vt:lpstr>
      <vt:lpstr>Knowing When to Provide Support</vt:lpstr>
      <vt:lpstr>   Support for Student Success</vt:lpstr>
      <vt:lpstr> :   Closing Thought</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Supportive Educ. Communities &amp; Std. Success</dc:title>
  <dc:creator>Vincent Tinto</dc:creator>
  <cp:lastModifiedBy>Elsa Volschenk</cp:lastModifiedBy>
  <cp:revision>10</cp:revision>
  <dcterms:modified xsi:type="dcterms:W3CDTF">2013-09-19T09:10:37Z</dcterms:modified>
</cp:coreProperties>
</file>